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64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98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8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31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61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1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41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8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10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60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49EC-F71C-4C48-966F-482CC0EF8DB5}" type="datetimeFigureOut">
              <a:rPr lang="zh-CN" altLang="en-US" smtClean="0"/>
              <a:t>2017/6/1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AFC5-CD45-4AF5-B7F3-BE370E493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49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65150"/>
            <a:ext cx="10515600" cy="5612130"/>
          </a:xfrm>
        </p:spPr>
        <p:txBody>
          <a:bodyPr/>
          <a:lstStyle/>
          <a:p>
            <a:endParaRPr lang="zh-CN" altLang="en-US"/>
          </a:p>
          <a:p>
            <a:r>
              <a:rPr lang="zh-CN" altLang="en-US"/>
              <a:t>5月18-19日，由河北省教育厅主办，河北省大学体育协会衡沧分会协办的河北省第十九届大学生运动会，衡沧赛区乒乓球比赛在衡水学院举行。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       本次比赛学院派出王帅、张凯两名运动员参加了乙组（普通专科）男子单打和男子双打的比赛，韩晓东老师担任领队，郭维伟老师担任教练，杨贵鹏老师担任裁判，经过顽强拼搏，最终王帅获得男子单打冠军，王帅张凯默契配合勇夺男双比赛亚军。</a:t>
            </a:r>
          </a:p>
        </p:txBody>
      </p:sp>
    </p:spTree>
    <p:extLst>
      <p:ext uri="{BB962C8B-B14F-4D97-AF65-F5344CB8AC3E}">
        <p14:creationId xmlns:p14="http://schemas.microsoft.com/office/powerpoint/2010/main" val="5762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我院在省运会乒乓球比赛中勇夺桂冠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3505"/>
            <a:ext cx="10753725" cy="53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84835"/>
            <a:ext cx="10515600" cy="1374775"/>
          </a:xfrm>
        </p:spPr>
        <p:txBody>
          <a:bodyPr/>
          <a:lstStyle/>
          <a:p>
            <a:pPr algn="ctr"/>
            <a:r>
              <a:rPr lang="zh-CN" altLang="en-US"/>
              <a:t>省运会指导教师名单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960"/>
            <a:ext cx="10515600" cy="4719320"/>
          </a:xfrm>
        </p:spPr>
        <p:txBody>
          <a:bodyPr/>
          <a:lstStyle/>
          <a:p>
            <a:pPr marL="0" indent="0" algn="ctr">
              <a:buNone/>
            </a:pPr>
            <a:endParaRPr lang="zh-CN" altLang="en-US" sz="5400"/>
          </a:p>
          <a:p>
            <a:pPr marL="0" indent="0" algn="ctr">
              <a:buNone/>
            </a:pPr>
            <a:endParaRPr lang="zh-CN" altLang="en-US" sz="5400"/>
          </a:p>
          <a:p>
            <a:pPr marL="0" indent="0" algn="ctr">
              <a:buNone/>
            </a:pPr>
            <a:r>
              <a:rPr lang="zh-CN" altLang="en-US" sz="5400"/>
              <a:t>韩晓东    郭维伟    杨贵鹏</a:t>
            </a:r>
          </a:p>
        </p:txBody>
      </p:sp>
    </p:spTree>
    <p:extLst>
      <p:ext uri="{BB962C8B-B14F-4D97-AF65-F5344CB8AC3E}">
        <p14:creationId xmlns:p14="http://schemas.microsoft.com/office/powerpoint/2010/main" val="150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170531202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" y="365125"/>
            <a:ext cx="11295380" cy="62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2585" y="273685"/>
            <a:ext cx="6148705" cy="1783715"/>
          </a:xfrm>
        </p:spPr>
        <p:txBody>
          <a:bodyPr>
            <a:normAutofit/>
          </a:bodyPr>
          <a:lstStyle/>
          <a:p>
            <a:pPr algn="ctr"/>
            <a:r>
              <a:rPr lang="zh-CN" altLang="en-US"/>
              <a:t>机械设计系</a:t>
            </a:r>
            <a:br>
              <a:rPr lang="zh-CN" altLang="en-US"/>
            </a:br>
            <a:r>
              <a:rPr lang="zh-CN" altLang="en-US"/>
              <a:t>15网络 王帅</a:t>
            </a:r>
            <a:br>
              <a:rPr lang="zh-CN" altLang="en-US"/>
            </a:br>
            <a:r>
              <a:rPr lang="zh-CN" altLang="en-US"/>
              <a:t>荣获乒乓球男子乙组单打冠军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61010" y="2400300"/>
            <a:ext cx="6147435" cy="3982720"/>
          </a:xfrm>
        </p:spPr>
        <p:txBody>
          <a:bodyPr>
            <a:noAutofit/>
          </a:bodyPr>
          <a:lstStyle/>
          <a:p>
            <a:r>
              <a:rPr lang="zh-CN" altLang="en-US" sz="3600"/>
              <a:t>获奖感言：</a:t>
            </a:r>
          </a:p>
          <a:p>
            <a:r>
              <a:rPr lang="zh-CN" altLang="en-US" sz="3600"/>
              <a:t>通过比赛，积累了经验、结识了球友，发现了自己的不足。只有战胜自己才能打好每一场比赛、做好每一件事。</a:t>
            </a:r>
          </a:p>
        </p:txBody>
      </p:sp>
      <p:pic>
        <p:nvPicPr>
          <p:cNvPr id="2" name="图片占位符 -2147482624" descr="王帅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078345" y="457200"/>
            <a:ext cx="4940300" cy="60642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758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2585" y="273685"/>
            <a:ext cx="6148705" cy="1783715"/>
          </a:xfrm>
        </p:spPr>
        <p:txBody>
          <a:bodyPr>
            <a:normAutofit/>
          </a:bodyPr>
          <a:lstStyle/>
          <a:p>
            <a:pPr algn="ctr"/>
            <a:r>
              <a:rPr lang="zh-CN" altLang="en-US"/>
              <a:t>机械设计系</a:t>
            </a:r>
            <a:br>
              <a:rPr lang="zh-CN" altLang="en-US"/>
            </a:br>
            <a:r>
              <a:rPr lang="zh-CN" altLang="en-US"/>
              <a:t>15网络 张凯</a:t>
            </a:r>
            <a:br>
              <a:rPr lang="zh-CN" altLang="en-US"/>
            </a:br>
            <a:r>
              <a:rPr lang="zh-CN" altLang="en-US"/>
              <a:t>荣获乒乓球男子乙组双打亚军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229235" y="2767330"/>
            <a:ext cx="6379210" cy="3615690"/>
          </a:xfrm>
        </p:spPr>
        <p:txBody>
          <a:bodyPr>
            <a:noAutofit/>
          </a:bodyPr>
          <a:lstStyle/>
          <a:p>
            <a:r>
              <a:rPr lang="zh-CN" altLang="en-US" sz="3600"/>
              <a:t>获奖感言：</a:t>
            </a:r>
          </a:p>
          <a:p>
            <a:r>
              <a:rPr lang="zh-CN" altLang="en-US" sz="3600"/>
              <a:t>经历了这次比赛，我要更加努力的做每一件事，努力为学校挣得更好的成绩。</a:t>
            </a:r>
          </a:p>
        </p:txBody>
      </p:sp>
      <p:pic>
        <p:nvPicPr>
          <p:cNvPr id="2" name="图片占位符 -2147482623" descr="王帅 张凯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511290" y="420370"/>
            <a:ext cx="5511800" cy="596328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242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555" y="297180"/>
            <a:ext cx="11150600" cy="6185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/>
              <a:t>        </a:t>
            </a:r>
            <a:r>
              <a:rPr lang="zh-CN" altLang="en-US" sz="4000"/>
              <a:t>技能大赛屡获佳绩，充分展示了我院的办学实力，再一次证明了泊头职业学院全省领先的办学地位，也是各系部一直以来注重优势课程建设、教学名师团队建设的必然结果。</a:t>
            </a:r>
          </a:p>
          <a:p>
            <a:pPr marL="0" indent="0">
              <a:buNone/>
            </a:pPr>
            <a:r>
              <a:rPr lang="zh-CN" altLang="en-US" sz="4000"/>
              <a:t>         </a:t>
            </a:r>
            <a:r>
              <a:rPr lang="zh-CN" altLang="en-US" sz="4000">
                <a:sym typeface="+mn-ea"/>
              </a:rPr>
              <a:t>一分耕耘一分收获，感谢指导老师的辛勤付出和同学们的认真努力，为我院争得荣誉！</a:t>
            </a:r>
          </a:p>
          <a:p>
            <a:pPr marL="0" indent="0">
              <a:buNone/>
            </a:pPr>
            <a:r>
              <a:rPr lang="zh-CN" altLang="en-US" sz="4000"/>
              <a:t>         全体师生当以此次大赛为新起点，进一步深化专业内涵建设和教学创新改革，尽心竭力，再创佳绩！</a:t>
            </a:r>
          </a:p>
        </p:txBody>
      </p:sp>
    </p:spTree>
    <p:extLst>
      <p:ext uri="{BB962C8B-B14F-4D97-AF65-F5344CB8AC3E}">
        <p14:creationId xmlns:p14="http://schemas.microsoft.com/office/powerpoint/2010/main" val="328630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宽屏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主题</vt:lpstr>
      <vt:lpstr>PowerPoint 演示文稿</vt:lpstr>
      <vt:lpstr>我院在省运会乒乓球比赛中勇夺桂冠</vt:lpstr>
      <vt:lpstr>省运会指导教师名单</vt:lpstr>
      <vt:lpstr>PowerPoint 演示文稿</vt:lpstr>
      <vt:lpstr>机械设计系 15网络 王帅 荣获乒乓球男子乙组单打冠军</vt:lpstr>
      <vt:lpstr>机械设计系 15网络 张凯 荣获乒乓球男子乙组双打亚军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我院在省运会乒乓球比赛中勇夺桂冠</dc:title>
  <dc:creator>xiejianxin</dc:creator>
  <cp:lastModifiedBy>xiejianxin</cp:lastModifiedBy>
  <cp:revision>2</cp:revision>
  <dcterms:created xsi:type="dcterms:W3CDTF">2017-06-01T02:41:14Z</dcterms:created>
  <dcterms:modified xsi:type="dcterms:W3CDTF">2017-06-01T02:42:22Z</dcterms:modified>
</cp:coreProperties>
</file>