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2EEE8-45BF-47E8-A8BC-A2599F60B312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9760-C4CA-44C0-A049-C26140015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9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5286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fld id="{9B3F6A03-6A4F-412B-8121-AA8862EFE078}" type="slidenum">
              <a:rPr lang="zh-CN" altLang="en-US" sz="1800" smtClean="0">
                <a:ea typeface="宋体" panose="02010600030101010101" pitchFamily="2" charset="-122"/>
              </a:rPr>
              <a:pPr algn="l">
                <a:buFont typeface="Arial" panose="020B0604020202020204" pitchFamily="34" charset="0"/>
                <a:buNone/>
              </a:pPr>
              <a:t>15</a:t>
            </a:fld>
            <a:endParaRPr lang="zh-CN" altLang="en-US" sz="180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63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573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0395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5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9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99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3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2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0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7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1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45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9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845B-520A-45AA-912A-E21F707F282D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32AC-BADD-4DA0-9843-076E1D9744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17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左箭头 28"/>
          <p:cNvSpPr/>
          <p:nvPr/>
        </p:nvSpPr>
        <p:spPr>
          <a:xfrm rot="16200000">
            <a:off x="9832182" y="5429250"/>
            <a:ext cx="1092200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" name="左箭头 27"/>
          <p:cNvSpPr/>
          <p:nvPr/>
        </p:nvSpPr>
        <p:spPr>
          <a:xfrm rot="16200000">
            <a:off x="7155657" y="5459413"/>
            <a:ext cx="1152525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内容占位符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83" y="1535114"/>
            <a:ext cx="2046287" cy="3457575"/>
          </a:xfrm>
        </p:spPr>
      </p:pic>
      <p:pic>
        <p:nvPicPr>
          <p:cNvPr id="5" name="图片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95" y="1506538"/>
            <a:ext cx="2105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9"/>
          <a:stretch>
            <a:fillRect/>
          </a:stretch>
        </p:blipFill>
        <p:spPr bwMode="auto">
          <a:xfrm>
            <a:off x="6665119" y="1535114"/>
            <a:ext cx="21336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520" y="1506539"/>
            <a:ext cx="22066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20" y="6073776"/>
            <a:ext cx="23733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8" y="6121401"/>
            <a:ext cx="2238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5" y="6083300"/>
            <a:ext cx="1114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44" y="-92075"/>
            <a:ext cx="47752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左箭头 11"/>
          <p:cNvSpPr/>
          <p:nvPr/>
        </p:nvSpPr>
        <p:spPr>
          <a:xfrm>
            <a:off x="6209508" y="6311900"/>
            <a:ext cx="1539875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1880395" y="6311900"/>
            <a:ext cx="1539875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" name="圆角右箭头 15"/>
          <p:cNvSpPr>
            <a:spLocks noChangeArrowheads="1"/>
          </p:cNvSpPr>
          <p:nvPr/>
        </p:nvSpPr>
        <p:spPr bwMode="auto">
          <a:xfrm>
            <a:off x="584994" y="1677988"/>
            <a:ext cx="495300" cy="4394200"/>
          </a:xfrm>
          <a:custGeom>
            <a:avLst/>
            <a:gdLst>
              <a:gd name="T0" fmla="*/ 0 w 495300"/>
              <a:gd name="T1" fmla="*/ 4394200 h 4394200"/>
              <a:gd name="T2" fmla="*/ 0 w 495300"/>
              <a:gd name="T3" fmla="*/ 278606 h 4394200"/>
              <a:gd name="T4" fmla="*/ 216693 w 495300"/>
              <a:gd name="T5" fmla="*/ 61913 h 4394200"/>
              <a:gd name="T6" fmla="*/ 371475 w 495300"/>
              <a:gd name="T7" fmla="*/ 61912 h 4394200"/>
              <a:gd name="T8" fmla="*/ 371475 w 495300"/>
              <a:gd name="T9" fmla="*/ 0 h 4394200"/>
              <a:gd name="T10" fmla="*/ 495300 w 495300"/>
              <a:gd name="T11" fmla="*/ 123825 h 4394200"/>
              <a:gd name="T12" fmla="*/ 371475 w 495300"/>
              <a:gd name="T13" fmla="*/ 247650 h 4394200"/>
              <a:gd name="T14" fmla="*/ 371475 w 495300"/>
              <a:gd name="T15" fmla="*/ 185737 h 4394200"/>
              <a:gd name="T16" fmla="*/ 216693 w 495300"/>
              <a:gd name="T17" fmla="*/ 185737 h 4394200"/>
              <a:gd name="T18" fmla="*/ 123825 w 495300"/>
              <a:gd name="T19" fmla="*/ 278605 h 4394200"/>
              <a:gd name="T20" fmla="*/ 123825 w 495300"/>
              <a:gd name="T21" fmla="*/ 4394200 h 4394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5300" h="4394200">
                <a:moveTo>
                  <a:pt x="0" y="4394200"/>
                </a:moveTo>
                <a:lnTo>
                  <a:pt x="0" y="278606"/>
                </a:lnTo>
                <a:cubicBezTo>
                  <a:pt x="0" y="158930"/>
                  <a:pt x="97017" y="61913"/>
                  <a:pt x="216693" y="61913"/>
                </a:cubicBezTo>
                <a:lnTo>
                  <a:pt x="371475" y="61912"/>
                </a:lnTo>
                <a:lnTo>
                  <a:pt x="371475" y="0"/>
                </a:lnTo>
                <a:lnTo>
                  <a:pt x="495300" y="123825"/>
                </a:lnTo>
                <a:lnTo>
                  <a:pt x="371475" y="247650"/>
                </a:lnTo>
                <a:lnTo>
                  <a:pt x="371475" y="185737"/>
                </a:lnTo>
                <a:lnTo>
                  <a:pt x="216693" y="185737"/>
                </a:lnTo>
                <a:cubicBezTo>
                  <a:pt x="165403" y="185737"/>
                  <a:pt x="123825" y="227315"/>
                  <a:pt x="123825" y="278605"/>
                </a:cubicBezTo>
                <a:lnTo>
                  <a:pt x="123825" y="43942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" name="左箭头 16"/>
          <p:cNvSpPr/>
          <p:nvPr/>
        </p:nvSpPr>
        <p:spPr>
          <a:xfrm rot="10800000">
            <a:off x="3305970" y="1677988"/>
            <a:ext cx="606425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8" name="左箭头 17"/>
          <p:cNvSpPr/>
          <p:nvPr/>
        </p:nvSpPr>
        <p:spPr>
          <a:xfrm rot="10800000">
            <a:off x="6058694" y="1677988"/>
            <a:ext cx="604838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" name="左箭头 18"/>
          <p:cNvSpPr/>
          <p:nvPr/>
        </p:nvSpPr>
        <p:spPr>
          <a:xfrm rot="10800000">
            <a:off x="8866983" y="1677988"/>
            <a:ext cx="604837" cy="215900"/>
          </a:xfrm>
          <a:prstGeom prst="lef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1258094" y="5372101"/>
            <a:ext cx="10433050" cy="504825"/>
            <a:chOff x="1982" y="8462"/>
            <a:chExt cx="16430" cy="794"/>
          </a:xfrm>
        </p:grpSpPr>
        <p:sp>
          <p:nvSpPr>
            <p:cNvPr id="34834" name="矩形 19"/>
            <p:cNvSpPr>
              <a:spLocks noChangeArrowheads="1"/>
            </p:cNvSpPr>
            <p:nvPr/>
          </p:nvSpPr>
          <p:spPr bwMode="auto">
            <a:xfrm>
              <a:off x="1982" y="8462"/>
              <a:ext cx="16429" cy="7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34835" name="文本框 20"/>
            <p:cNvSpPr txBox="1">
              <a:spLocks noChangeArrowheads="1"/>
            </p:cNvSpPr>
            <p:nvPr/>
          </p:nvSpPr>
          <p:spPr bwMode="auto">
            <a:xfrm>
              <a:off x="2098" y="8576"/>
              <a:ext cx="16314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1700">
                  <a:solidFill>
                    <a:schemeClr val="bg1"/>
                  </a:solidFill>
                </a:rPr>
                <a:t>智能校园管理平台：专业发展中心（课程、课堂）教师发展中心、学生全面发展中心、学院质量管理平台</a:t>
              </a:r>
            </a:p>
          </p:txBody>
        </p:sp>
      </p:grpSp>
      <p:sp>
        <p:nvSpPr>
          <p:cNvPr id="22" name="上下箭头 21"/>
          <p:cNvSpPr>
            <a:spLocks noChangeArrowheads="1"/>
          </p:cNvSpPr>
          <p:nvPr/>
        </p:nvSpPr>
        <p:spPr bwMode="auto">
          <a:xfrm>
            <a:off x="2135983" y="5010150"/>
            <a:ext cx="204787" cy="363538"/>
          </a:xfrm>
          <a:prstGeom prst="upDownArrow">
            <a:avLst>
              <a:gd name="adj1" fmla="val 50000"/>
              <a:gd name="adj2" fmla="val 503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3" name="上下箭头 22"/>
          <p:cNvSpPr>
            <a:spLocks noChangeArrowheads="1"/>
          </p:cNvSpPr>
          <p:nvPr/>
        </p:nvSpPr>
        <p:spPr bwMode="auto">
          <a:xfrm>
            <a:off x="4861719" y="4992688"/>
            <a:ext cx="204788" cy="361950"/>
          </a:xfrm>
          <a:prstGeom prst="upDownArrow">
            <a:avLst>
              <a:gd name="adj1" fmla="val 50000"/>
              <a:gd name="adj2" fmla="val 50143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4" name="上下箭头 23"/>
          <p:cNvSpPr>
            <a:spLocks noChangeArrowheads="1"/>
          </p:cNvSpPr>
          <p:nvPr/>
        </p:nvSpPr>
        <p:spPr bwMode="auto">
          <a:xfrm>
            <a:off x="10487820" y="5876925"/>
            <a:ext cx="206375" cy="363538"/>
          </a:xfrm>
          <a:prstGeom prst="upDownArrow">
            <a:avLst>
              <a:gd name="adj1" fmla="val 50000"/>
              <a:gd name="adj2" fmla="val 49976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" name="上下箭头 24"/>
          <p:cNvSpPr>
            <a:spLocks noChangeArrowheads="1"/>
          </p:cNvSpPr>
          <p:nvPr/>
        </p:nvSpPr>
        <p:spPr bwMode="auto">
          <a:xfrm>
            <a:off x="7927183" y="5899150"/>
            <a:ext cx="204787" cy="363538"/>
          </a:xfrm>
          <a:prstGeom prst="upDownArrow">
            <a:avLst>
              <a:gd name="adj1" fmla="val 50000"/>
              <a:gd name="adj2" fmla="val 5035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" name="上下箭头 25"/>
          <p:cNvSpPr>
            <a:spLocks noChangeArrowheads="1"/>
          </p:cNvSpPr>
          <p:nvPr/>
        </p:nvSpPr>
        <p:spPr bwMode="auto">
          <a:xfrm>
            <a:off x="7927183" y="4992688"/>
            <a:ext cx="204787" cy="361950"/>
          </a:xfrm>
          <a:prstGeom prst="upDownArrow">
            <a:avLst>
              <a:gd name="adj1" fmla="val 50000"/>
              <a:gd name="adj2" fmla="val 5013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7" name="上下箭头 26"/>
          <p:cNvSpPr>
            <a:spLocks noChangeArrowheads="1"/>
          </p:cNvSpPr>
          <p:nvPr/>
        </p:nvSpPr>
        <p:spPr bwMode="auto">
          <a:xfrm>
            <a:off x="10484645" y="4992688"/>
            <a:ext cx="206375" cy="361950"/>
          </a:xfrm>
          <a:prstGeom prst="upDownArrow">
            <a:avLst>
              <a:gd name="adj1" fmla="val 50000"/>
              <a:gd name="adj2" fmla="val 49749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1619" y="56197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+mn-ea"/>
              </a:rPr>
              <a:t>内部质量保证体系运行示意图</a:t>
            </a:r>
            <a:endParaRPr lang="zh-CN" altLang="en-US" sz="2000" noProof="1"/>
          </a:p>
        </p:txBody>
      </p:sp>
    </p:spTree>
    <p:extLst>
      <p:ext uri="{BB962C8B-B14F-4D97-AF65-F5344CB8AC3E}">
        <p14:creationId xmlns:p14="http://schemas.microsoft.com/office/powerpoint/2010/main" val="409687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8" grpId="0" bldLvl="0" animBg="1"/>
      <p:bldP spid="12" grpId="0" bldLvl="0" animBg="1"/>
      <p:bldP spid="13" grpId="0" bldLvl="0" animBg="1"/>
      <p:bldP spid="17" grpId="0" bldLvl="0" animBg="1"/>
      <p:bldP spid="18" grpId="0" bldLvl="0" animBg="1"/>
      <p:bldP spid="19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128871" y="1240790"/>
            <a:ext cx="3911600" cy="92202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charset="0"/>
              <a:buChar char="l"/>
              <a:defRPr/>
            </a:pPr>
            <a:r>
              <a:rPr lang="zh-CN" altLang="en-US" sz="2400" noProof="1">
                <a:solidFill>
                  <a:srgbClr val="C00000"/>
                </a:solidFill>
              </a:rPr>
              <a:t>课程建设标准要素</a:t>
            </a:r>
          </a:p>
        </p:txBody>
      </p:sp>
      <p:pic>
        <p:nvPicPr>
          <p:cNvPr id="45060" name="Picture 8" descr="课程标准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08" y="2162175"/>
            <a:ext cx="678338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8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21"/>
          <p:cNvSpPr txBox="1">
            <a:spLocks noChangeArrowheads="1"/>
          </p:cNvSpPr>
          <p:nvPr/>
        </p:nvSpPr>
        <p:spPr bwMode="auto">
          <a:xfrm>
            <a:off x="624682" y="2041525"/>
            <a:ext cx="260191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/>
              <a:t>保障标准要素：</a:t>
            </a:r>
          </a:p>
          <a:p>
            <a:r>
              <a:rPr lang="zh-CN" altLang="en-US" sz="1600"/>
              <a:t>研修培训、双师素质培养、职称评聘</a:t>
            </a:r>
            <a:endParaRPr lang="en-US" altLang="zh-CN" sz="1600"/>
          </a:p>
          <a:p>
            <a:r>
              <a:rPr lang="zh-CN" altLang="en-US" sz="1600"/>
              <a:t>生</a:t>
            </a:r>
            <a:r>
              <a:rPr lang="zh-CN" altLang="en-US" sz="1600">
                <a:sym typeface="微软雅黑" panose="020B0503020204020204" pitchFamily="34" charset="-122"/>
              </a:rPr>
              <a:t>师</a:t>
            </a:r>
            <a:r>
              <a:rPr lang="zh-CN" altLang="en-US" sz="1600"/>
              <a:t>比、学历结构、年龄结构</a:t>
            </a:r>
            <a:endParaRPr lang="en-US" altLang="zh-CN" sz="1600"/>
          </a:p>
          <a:p>
            <a:r>
              <a:rPr lang="zh-CN" altLang="en-US" sz="1600"/>
              <a:t>诊断机制、薪酬机制、激励机制</a:t>
            </a:r>
          </a:p>
        </p:txBody>
      </p:sp>
      <p:grpSp>
        <p:nvGrpSpPr>
          <p:cNvPr id="46082" name="组合 56"/>
          <p:cNvGrpSpPr>
            <a:grpSpLocks/>
          </p:cNvGrpSpPr>
          <p:nvPr/>
        </p:nvGrpSpPr>
        <p:grpSpPr bwMode="auto">
          <a:xfrm>
            <a:off x="1850232" y="738189"/>
            <a:ext cx="10228262" cy="5928995"/>
            <a:chOff x="2955" y="1065"/>
            <a:chExt cx="15787" cy="9337"/>
          </a:xfrm>
        </p:grpSpPr>
        <p:grpSp>
          <p:nvGrpSpPr>
            <p:cNvPr id="46083" name="组合 54"/>
            <p:cNvGrpSpPr>
              <a:grpSpLocks/>
            </p:cNvGrpSpPr>
            <p:nvPr/>
          </p:nvGrpSpPr>
          <p:grpSpPr bwMode="auto">
            <a:xfrm>
              <a:off x="5079" y="1065"/>
              <a:ext cx="13663" cy="8707"/>
              <a:chOff x="5079" y="1065"/>
              <a:chExt cx="13663" cy="8707"/>
            </a:xfrm>
          </p:grpSpPr>
          <p:sp>
            <p:nvSpPr>
              <p:cNvPr id="13" name="同心圆 12"/>
              <p:cNvSpPr/>
              <p:nvPr/>
            </p:nvSpPr>
            <p:spPr>
              <a:xfrm>
                <a:off x="5079" y="2735"/>
                <a:ext cx="7370" cy="7037"/>
              </a:xfrm>
              <a:prstGeom prst="donut">
                <a:avLst>
                  <a:gd name="adj" fmla="val 10042"/>
                </a:avLst>
              </a:prstGeom>
              <a:solidFill>
                <a:srgbClr val="01ACBE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bliqueTopLeft"/>
                <a:lightRig rig="flat" dir="t"/>
              </a:scene3d>
              <a:sp3d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1600" b="1" noProof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" name="同心圆 3"/>
              <p:cNvSpPr/>
              <p:nvPr/>
            </p:nvSpPr>
            <p:spPr>
              <a:xfrm>
                <a:off x="5833" y="3497"/>
                <a:ext cx="5896" cy="5630"/>
              </a:xfrm>
              <a:prstGeom prst="donut">
                <a:avLst>
                  <a:gd name="adj" fmla="val 14816"/>
                </a:avLst>
              </a:prstGeom>
              <a:solidFill>
                <a:srgbClr val="FFB850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bliqueTopLeft"/>
                <a:lightRig rig="flat" dir="t"/>
              </a:scene3d>
              <a:sp3d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2000" b="1" noProof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" name="同心圆 7"/>
              <p:cNvSpPr>
                <a:spLocks noChangeAspect="1"/>
              </p:cNvSpPr>
              <p:nvPr/>
            </p:nvSpPr>
            <p:spPr>
              <a:xfrm>
                <a:off x="7091" y="4849"/>
                <a:ext cx="3402" cy="3249"/>
              </a:xfrm>
              <a:prstGeom prst="donut">
                <a:avLst>
                  <a:gd name="adj" fmla="val 25300"/>
                </a:avLst>
              </a:prstGeom>
              <a:solidFill>
                <a:schemeClr val="bg1">
                  <a:lumMod val="65000"/>
                </a:schemeClr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bliqueTopLeft"/>
                <a:lightRig rig="flat" dir="t"/>
              </a:scene3d>
              <a:sp3d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2000" b="1" noProof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" name="同心圆 6"/>
              <p:cNvSpPr/>
              <p:nvPr/>
            </p:nvSpPr>
            <p:spPr>
              <a:xfrm>
                <a:off x="6497" y="4283"/>
                <a:ext cx="4535" cy="4331"/>
              </a:xfrm>
              <a:prstGeom prst="donut">
                <a:avLst>
                  <a:gd name="adj" fmla="val 15311"/>
                </a:avLst>
              </a:prstGeom>
              <a:solidFill>
                <a:srgbClr val="B790C9"/>
              </a:soli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bliqueTopLeft"/>
                <a:lightRig rig="flat" dir="t"/>
              </a:scene3d>
              <a:sp3d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2000" b="1" noProof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46088" name="组合 9"/>
              <p:cNvGrpSpPr>
                <a:grpSpLocks/>
              </p:cNvGrpSpPr>
              <p:nvPr/>
            </p:nvGrpSpPr>
            <p:grpSpPr bwMode="auto">
              <a:xfrm>
                <a:off x="7735" y="5677"/>
                <a:ext cx="2219" cy="1580"/>
                <a:chOff x="8856" y="5507"/>
                <a:chExt cx="2763" cy="2068"/>
              </a:xfrm>
            </p:grpSpPr>
            <p:sp>
              <p:nvSpPr>
                <p:cNvPr id="46089" name="Oval 11"/>
                <p:cNvSpPr>
                  <a:spLocks noChangeArrowheads="1"/>
                </p:cNvSpPr>
                <p:nvPr/>
              </p:nvSpPr>
              <p:spPr bwMode="auto">
                <a:xfrm>
                  <a:off x="9095" y="5507"/>
                  <a:ext cx="2087" cy="2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77A1D"/>
                    </a:gs>
                    <a:gs pos="100000">
                      <a:srgbClr val="CA6418"/>
                    </a:gs>
                  </a:gsLst>
                  <a:lin ang="5400000" scaled="1"/>
                </a:gradFill>
                <a:ln w="57150">
                  <a:solidFill>
                    <a:srgbClr val="EAEAEA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46090" name="Group 35"/>
                <p:cNvGrpSpPr>
                  <a:grpSpLocks/>
                </p:cNvGrpSpPr>
                <p:nvPr/>
              </p:nvGrpSpPr>
              <p:grpSpPr bwMode="auto">
                <a:xfrm rot="10082854">
                  <a:off x="8856" y="7009"/>
                  <a:ext cx="1888" cy="477"/>
                  <a:chOff x="2598" y="1026"/>
                  <a:chExt cx="957" cy="242"/>
                </a:xfrm>
              </p:grpSpPr>
              <p:grpSp>
                <p:nvGrpSpPr>
                  <p:cNvPr id="46091" name="Group 36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598" y="1026"/>
                    <a:ext cx="957" cy="242"/>
                    <a:chOff x="2532" y="1051"/>
                    <a:chExt cx="893" cy="246"/>
                  </a:xfrm>
                </p:grpSpPr>
                <p:grpSp>
                  <p:nvGrpSpPr>
                    <p:cNvPr id="46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6093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 rot="5263130">
                        <a:off x="1864" y="2280"/>
                        <a:ext cx="226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094" name="AutoShape 39"/>
                      <p:cNvSpPr>
                        <a:spLocks noChangeArrowheads="1"/>
                      </p:cNvSpPr>
                      <p:nvPr/>
                    </p:nvSpPr>
                    <p:spPr bwMode="auto">
                      <a:xfrm rot="6078281">
                        <a:off x="2000" y="2281"/>
                        <a:ext cx="226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095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 rot="6373927">
                        <a:off x="2077" y="2301"/>
                        <a:ext cx="229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096" name="AutoShape 41"/>
                      <p:cNvSpPr>
                        <a:spLocks noChangeArrowheads="1"/>
                      </p:cNvSpPr>
                      <p:nvPr/>
                    </p:nvSpPr>
                    <p:spPr bwMode="auto">
                      <a:xfrm rot="6906312">
                        <a:off x="2164" y="2337"/>
                        <a:ext cx="229" cy="814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097" name="Group 42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46098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 rot="5263130">
                        <a:off x="1871" y="2275"/>
                        <a:ext cx="223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099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 rot="6078281">
                        <a:off x="2007" y="2275"/>
                        <a:ext cx="223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00" name="AutoShape 45"/>
                      <p:cNvSpPr>
                        <a:spLocks noChangeArrowheads="1"/>
                      </p:cNvSpPr>
                      <p:nvPr/>
                    </p:nvSpPr>
                    <p:spPr bwMode="auto">
                      <a:xfrm rot="6373927">
                        <a:off x="2082" y="2300"/>
                        <a:ext cx="225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01" name="AutoShape 46"/>
                      <p:cNvSpPr>
                        <a:spLocks noChangeArrowheads="1"/>
                      </p:cNvSpPr>
                      <p:nvPr/>
                    </p:nvSpPr>
                    <p:spPr bwMode="auto">
                      <a:xfrm rot="6906312">
                        <a:off x="2174" y="2326"/>
                        <a:ext cx="223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6102" name="Group 47"/>
                  <p:cNvGrpSpPr>
                    <a:grpSpLocks/>
                  </p:cNvGrpSpPr>
                  <p:nvPr/>
                </p:nvGrpSpPr>
                <p:grpSpPr bwMode="auto">
                  <a:xfrm rot="-9970459" flipH="1" flipV="1">
                    <a:off x="2688" y="1056"/>
                    <a:ext cx="784" cy="198"/>
                    <a:chOff x="2532" y="1051"/>
                    <a:chExt cx="893" cy="246"/>
                  </a:xfrm>
                </p:grpSpPr>
                <p:grpSp>
                  <p:nvGrpSpPr>
                    <p:cNvPr id="46103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2" y="1051"/>
                      <a:ext cx="743" cy="185"/>
                      <a:chOff x="1565" y="2568"/>
                      <a:chExt cx="1118" cy="279"/>
                    </a:xfrm>
                  </p:grpSpPr>
                  <p:sp>
                    <p:nvSpPr>
                      <p:cNvPr id="46104" name="AutoShape 49"/>
                      <p:cNvSpPr>
                        <a:spLocks noChangeArrowheads="1"/>
                      </p:cNvSpPr>
                      <p:nvPr/>
                    </p:nvSpPr>
                    <p:spPr bwMode="auto">
                      <a:xfrm rot="5263130">
                        <a:off x="1866" y="2289"/>
                        <a:ext cx="230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05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 rot="6078281">
                        <a:off x="2001" y="2282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06" name="AutoShape 51"/>
                      <p:cNvSpPr>
                        <a:spLocks noChangeArrowheads="1"/>
                      </p:cNvSpPr>
                      <p:nvPr/>
                    </p:nvSpPr>
                    <p:spPr bwMode="auto">
                      <a:xfrm rot="6373927">
                        <a:off x="2076" y="2304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07" name="AutoShape 52"/>
                      <p:cNvSpPr>
                        <a:spLocks noChangeArrowheads="1"/>
                      </p:cNvSpPr>
                      <p:nvPr/>
                    </p:nvSpPr>
                    <p:spPr bwMode="auto">
                      <a:xfrm rot="6906312">
                        <a:off x="2167" y="2335"/>
                        <a:ext cx="227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6108" name="Group 53"/>
                    <p:cNvGrpSpPr>
                      <a:grpSpLocks/>
                    </p:cNvGrpSpPr>
                    <p:nvPr/>
                  </p:nvGrpSpPr>
                  <p:grpSpPr bwMode="auto">
                    <a:xfrm rot="1353540">
                      <a:off x="2682" y="1111"/>
                      <a:ext cx="743" cy="186"/>
                      <a:chOff x="1565" y="2568"/>
                      <a:chExt cx="1118" cy="279"/>
                    </a:xfrm>
                  </p:grpSpPr>
                  <p:sp>
                    <p:nvSpPr>
                      <p:cNvPr id="46109" name="AutoShape 54"/>
                      <p:cNvSpPr>
                        <a:spLocks noChangeArrowheads="1"/>
                      </p:cNvSpPr>
                      <p:nvPr/>
                    </p:nvSpPr>
                    <p:spPr bwMode="auto">
                      <a:xfrm rot="5263130">
                        <a:off x="1861" y="2287"/>
                        <a:ext cx="235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10" name="AutoShape 55"/>
                      <p:cNvSpPr>
                        <a:spLocks noChangeArrowheads="1"/>
                      </p:cNvSpPr>
                      <p:nvPr/>
                    </p:nvSpPr>
                    <p:spPr bwMode="auto">
                      <a:xfrm rot="6078281">
                        <a:off x="1997" y="2286"/>
                        <a:ext cx="235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11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 rot="6373927">
                        <a:off x="2078" y="2307"/>
                        <a:ext cx="232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6112" name="AutoShape 57"/>
                      <p:cNvSpPr>
                        <a:spLocks noChangeArrowheads="1"/>
                      </p:cNvSpPr>
                      <p:nvPr/>
                    </p:nvSpPr>
                    <p:spPr bwMode="auto">
                      <a:xfrm rot="6906312">
                        <a:off x="2171" y="2334"/>
                        <a:ext cx="232" cy="816"/>
                      </a:xfrm>
                      <a:prstGeom prst="moon">
                        <a:avLst>
                          <a:gd name="adj" fmla="val 49773"/>
                        </a:avLst>
                      </a:prstGeom>
                      <a:solidFill>
                        <a:srgbClr val="FFFFFF">
                          <a:alpha val="39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微软雅黑" panose="020B0503020204020204" pitchFamily="34" charset="-122"/>
                          </a:defRPr>
                        </a:lvl9pPr>
                      </a:lstStyle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113" name="Group 127"/>
                <p:cNvGrpSpPr>
                  <a:grpSpLocks/>
                </p:cNvGrpSpPr>
                <p:nvPr/>
              </p:nvGrpSpPr>
              <p:grpSpPr bwMode="auto">
                <a:xfrm rot="-232145">
                  <a:off x="9674" y="5674"/>
                  <a:ext cx="1945" cy="522"/>
                  <a:chOff x="1824" y="2448"/>
                  <a:chExt cx="987" cy="266"/>
                </a:xfrm>
              </p:grpSpPr>
              <p:grpSp>
                <p:nvGrpSpPr>
                  <p:cNvPr id="46114" name="Group 128"/>
                  <p:cNvGrpSpPr>
                    <a:grpSpLocks/>
                  </p:cNvGrpSpPr>
                  <p:nvPr/>
                </p:nvGrpSpPr>
                <p:grpSpPr bwMode="auto">
                  <a:xfrm rot="513316">
                    <a:off x="1824" y="2448"/>
                    <a:ext cx="957" cy="242"/>
                    <a:chOff x="2598" y="1026"/>
                    <a:chExt cx="957" cy="242"/>
                  </a:xfrm>
                </p:grpSpPr>
                <p:grpSp>
                  <p:nvGrpSpPr>
                    <p:cNvPr id="46115" name="Group 129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598" y="1026"/>
                      <a:ext cx="957" cy="242"/>
                      <a:chOff x="2532" y="1051"/>
                      <a:chExt cx="893" cy="246"/>
                    </a:xfrm>
                  </p:grpSpPr>
                  <p:grpSp>
                    <p:nvGrpSpPr>
                      <p:cNvPr id="46116" name="Group 1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" y="1051"/>
                        <a:ext cx="743" cy="185"/>
                        <a:chOff x="1565" y="2568"/>
                        <a:chExt cx="1118" cy="279"/>
                      </a:xfrm>
                    </p:grpSpPr>
                    <p:sp>
                      <p:nvSpPr>
                        <p:cNvPr id="46117" name="AutoShape 1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6" y="2259"/>
                          <a:ext cx="230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18" name="AutoShape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89" y="2257"/>
                          <a:ext cx="227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19" name="AutoShape 1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7" y="2280"/>
                          <a:ext cx="227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20" name="AutoShap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8" y="2310"/>
                          <a:ext cx="227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6121" name="Group 135"/>
                      <p:cNvGrpSpPr>
                        <a:grpSpLocks/>
                      </p:cNvGrpSpPr>
                      <p:nvPr/>
                    </p:nvGrpSpPr>
                    <p:grpSpPr bwMode="auto">
                      <a:xfrm rot="1353540">
                        <a:off x="2682" y="1111"/>
                        <a:ext cx="743" cy="186"/>
                        <a:chOff x="1565" y="2568"/>
                        <a:chExt cx="1118" cy="279"/>
                      </a:xfrm>
                    </p:grpSpPr>
                    <p:sp>
                      <p:nvSpPr>
                        <p:cNvPr id="46122" name="AutoShape 1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0" y="2263"/>
                          <a:ext cx="22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23" name="AutoShape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89" y="2266"/>
                          <a:ext cx="226" cy="822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24" name="AutoShap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4" y="2288"/>
                          <a:ext cx="229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25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2" y="2319"/>
                          <a:ext cx="22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6126" name="Group 140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688" y="1056"/>
                      <a:ext cx="784" cy="198"/>
                      <a:chOff x="2532" y="1051"/>
                      <a:chExt cx="893" cy="246"/>
                    </a:xfrm>
                  </p:grpSpPr>
                  <p:grpSp>
                    <p:nvGrpSpPr>
                      <p:cNvPr id="46127" name="Group 1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" y="1051"/>
                        <a:ext cx="743" cy="185"/>
                        <a:chOff x="1565" y="2568"/>
                        <a:chExt cx="1118" cy="279"/>
                      </a:xfrm>
                    </p:grpSpPr>
                    <p:sp>
                      <p:nvSpPr>
                        <p:cNvPr id="46128" name="AutoShap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39" y="2258"/>
                          <a:ext cx="231" cy="823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29" name="AutoShap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78" y="2259"/>
                          <a:ext cx="231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30" name="AutoShape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55" y="2282"/>
                          <a:ext cx="231" cy="823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31" name="AutoShape 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42" y="2311"/>
                          <a:ext cx="231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6132" name="Group 146"/>
                      <p:cNvGrpSpPr>
                        <a:grpSpLocks/>
                      </p:cNvGrpSpPr>
                      <p:nvPr/>
                    </p:nvGrpSpPr>
                    <p:grpSpPr bwMode="auto">
                      <a:xfrm rot="1353540">
                        <a:off x="2682" y="1111"/>
                        <a:ext cx="743" cy="186"/>
                        <a:chOff x="1565" y="2568"/>
                        <a:chExt cx="1118" cy="279"/>
                      </a:xfrm>
                    </p:grpSpPr>
                    <p:sp>
                      <p:nvSpPr>
                        <p:cNvPr id="46133" name="AutoShape 1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39" y="2264"/>
                          <a:ext cx="236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34" name="AutoShape 1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73" y="2264"/>
                          <a:ext cx="236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35" name="AutoShape 1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50" y="2292"/>
                          <a:ext cx="236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36" name="AutoShape 1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43" y="2314"/>
                          <a:ext cx="236" cy="823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3998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6137" name="Group 151"/>
                  <p:cNvGrpSpPr>
                    <a:grpSpLocks/>
                  </p:cNvGrpSpPr>
                  <p:nvPr/>
                </p:nvGrpSpPr>
                <p:grpSpPr bwMode="auto">
                  <a:xfrm rot="513316">
                    <a:off x="1854" y="2472"/>
                    <a:ext cx="957" cy="242"/>
                    <a:chOff x="2598" y="1026"/>
                    <a:chExt cx="957" cy="242"/>
                  </a:xfrm>
                </p:grpSpPr>
                <p:grpSp>
                  <p:nvGrpSpPr>
                    <p:cNvPr id="46138" name="Group 152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598" y="1026"/>
                      <a:ext cx="957" cy="242"/>
                      <a:chOff x="2532" y="1051"/>
                      <a:chExt cx="893" cy="246"/>
                    </a:xfrm>
                  </p:grpSpPr>
                  <p:grpSp>
                    <p:nvGrpSpPr>
                      <p:cNvPr id="46139" name="Group 1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" y="1051"/>
                        <a:ext cx="743" cy="185"/>
                        <a:chOff x="1565" y="2568"/>
                        <a:chExt cx="1118" cy="279"/>
                      </a:xfrm>
                    </p:grpSpPr>
                    <p:sp>
                      <p:nvSpPr>
                        <p:cNvPr id="46140" name="AutoShape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1" y="2260"/>
                          <a:ext cx="233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1" name="AutoShape 1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91" y="2257"/>
                          <a:ext cx="227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2" name="AutoShape 1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5" y="2279"/>
                          <a:ext cx="227" cy="822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3" name="AutoShap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4" y="2309"/>
                          <a:ext cx="227" cy="822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6144" name="Group 158"/>
                      <p:cNvGrpSpPr>
                        <a:grpSpLocks/>
                      </p:cNvGrpSpPr>
                      <p:nvPr/>
                    </p:nvGrpSpPr>
                    <p:grpSpPr bwMode="auto">
                      <a:xfrm rot="1353540">
                        <a:off x="2682" y="1111"/>
                        <a:ext cx="743" cy="186"/>
                        <a:chOff x="1565" y="2568"/>
                        <a:chExt cx="1118" cy="279"/>
                      </a:xfrm>
                    </p:grpSpPr>
                    <p:sp>
                      <p:nvSpPr>
                        <p:cNvPr id="46145" name="AutoShape 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50" y="2263"/>
                          <a:ext cx="22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6" name="AutoShape 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85" y="2270"/>
                          <a:ext cx="22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7" name="AutoShape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66" y="2290"/>
                          <a:ext cx="226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48" name="AutoShape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51" y="2323"/>
                          <a:ext cx="22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6149" name="Group 163"/>
                    <p:cNvGrpSpPr>
                      <a:grpSpLocks/>
                    </p:cNvGrpSpPr>
                    <p:nvPr/>
                  </p:nvGrpSpPr>
                  <p:grpSpPr bwMode="auto">
                    <a:xfrm rot="-9970459" flipH="1" flipV="1">
                      <a:off x="2688" y="1056"/>
                      <a:ext cx="784" cy="198"/>
                      <a:chOff x="2532" y="1051"/>
                      <a:chExt cx="893" cy="246"/>
                    </a:xfrm>
                  </p:grpSpPr>
                  <p:grpSp>
                    <p:nvGrpSpPr>
                      <p:cNvPr id="46150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32" y="1051"/>
                        <a:ext cx="743" cy="185"/>
                        <a:chOff x="1565" y="2568"/>
                        <a:chExt cx="1118" cy="279"/>
                      </a:xfrm>
                    </p:grpSpPr>
                    <p:sp>
                      <p:nvSpPr>
                        <p:cNvPr id="46151" name="AutoShape 1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38" y="2259"/>
                          <a:ext cx="231" cy="823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2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75" y="2258"/>
                          <a:ext cx="228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3" name="AutoShap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49" y="2282"/>
                          <a:ext cx="231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4" name="AutoShap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45" y="2318"/>
                          <a:ext cx="231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46155" name="Group 169"/>
                      <p:cNvGrpSpPr>
                        <a:grpSpLocks/>
                      </p:cNvGrpSpPr>
                      <p:nvPr/>
                    </p:nvGrpSpPr>
                    <p:grpSpPr bwMode="auto">
                      <a:xfrm rot="1353540">
                        <a:off x="2682" y="1111"/>
                        <a:ext cx="743" cy="186"/>
                        <a:chOff x="1565" y="2568"/>
                        <a:chExt cx="1118" cy="279"/>
                      </a:xfrm>
                    </p:grpSpPr>
                    <p:sp>
                      <p:nvSpPr>
                        <p:cNvPr id="46156" name="AutoShape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263130">
                          <a:off x="1834" y="2265"/>
                          <a:ext cx="23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7" name="AutoShape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078281">
                          <a:off x="1969" y="2265"/>
                          <a:ext cx="23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8" name="AutoShape 1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373927">
                          <a:off x="2045" y="2291"/>
                          <a:ext cx="236" cy="820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59" name="AutoShap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6906312">
                          <a:off x="2140" y="2320"/>
                          <a:ext cx="236" cy="817"/>
                        </a:xfrm>
                        <a:prstGeom prst="moon">
                          <a:avLst>
                            <a:gd name="adj" fmla="val 49773"/>
                          </a:avLst>
                        </a:prstGeom>
                        <a:solidFill>
                          <a:srgbClr val="FFFFFF">
                            <a:alpha val="1999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微软雅黑" panose="020B0503020204020204" pitchFamily="34" charset="-122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46160" name="Rectangle 184"/>
                <p:cNvSpPr>
                  <a:spLocks noChangeArrowheads="1"/>
                </p:cNvSpPr>
                <p:nvPr/>
              </p:nvSpPr>
              <p:spPr bwMode="auto">
                <a:xfrm>
                  <a:off x="9417" y="6120"/>
                  <a:ext cx="1612" cy="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/>
                  <a:r>
                    <a:rPr lang="zh-CN" altLang="en-US" sz="2000" b="1">
                      <a:latin typeface="微软雅黑" panose="020B0503020204020204" pitchFamily="34" charset="-122"/>
                    </a:rPr>
                    <a:t>专家</a:t>
                  </a:r>
                </a:p>
              </p:txBody>
            </p:sp>
          </p:grpSp>
          <p:sp>
            <p:nvSpPr>
              <p:cNvPr id="46161" name="文本框 10"/>
              <p:cNvSpPr txBox="1">
                <a:spLocks noChangeArrowheads="1"/>
              </p:cNvSpPr>
              <p:nvPr/>
            </p:nvSpPr>
            <p:spPr bwMode="auto">
              <a:xfrm>
                <a:off x="7705" y="5146"/>
                <a:ext cx="2412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>
                    <a:latin typeface="微软雅黑" panose="020B0503020204020204" pitchFamily="34" charset="-122"/>
                  </a:rPr>
                  <a:t>专业带头人</a:t>
                </a:r>
              </a:p>
            </p:txBody>
          </p:sp>
          <p:sp>
            <p:nvSpPr>
              <p:cNvPr id="46162" name="文本框 11"/>
              <p:cNvSpPr txBox="1">
                <a:spLocks noChangeArrowheads="1"/>
              </p:cNvSpPr>
              <p:nvPr/>
            </p:nvSpPr>
            <p:spPr bwMode="auto">
              <a:xfrm>
                <a:off x="7842" y="4416"/>
                <a:ext cx="200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>
                    <a:latin typeface="微软雅黑" panose="020B0503020204020204" pitchFamily="34" charset="-122"/>
                  </a:rPr>
                  <a:t>骨干教师</a:t>
                </a:r>
              </a:p>
            </p:txBody>
          </p:sp>
          <p:sp>
            <p:nvSpPr>
              <p:cNvPr id="46163" name="文本框 13"/>
              <p:cNvSpPr txBox="1">
                <a:spLocks noChangeArrowheads="1"/>
              </p:cNvSpPr>
              <p:nvPr/>
            </p:nvSpPr>
            <p:spPr bwMode="auto">
              <a:xfrm>
                <a:off x="7868" y="3615"/>
                <a:ext cx="200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>
                    <a:latin typeface="微软雅黑" panose="020B0503020204020204" pitchFamily="34" charset="-122"/>
                  </a:rPr>
                  <a:t>合格教师</a:t>
                </a:r>
              </a:p>
            </p:txBody>
          </p:sp>
          <p:sp>
            <p:nvSpPr>
              <p:cNvPr id="46164" name="文本框 14"/>
              <p:cNvSpPr txBox="1">
                <a:spLocks noChangeArrowheads="1"/>
              </p:cNvSpPr>
              <p:nvPr/>
            </p:nvSpPr>
            <p:spPr bwMode="auto">
              <a:xfrm>
                <a:off x="7868" y="2829"/>
                <a:ext cx="2005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b="1">
                    <a:latin typeface="微软雅黑" panose="020B0503020204020204" pitchFamily="34" charset="-122"/>
                  </a:rPr>
                  <a:t>新任教师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9703" y="5322"/>
                <a:ext cx="8446" cy="18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9272" y="6472"/>
                <a:ext cx="8902" cy="1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167" name="文本框 33"/>
              <p:cNvSpPr txBox="1">
                <a:spLocks noChangeArrowheads="1"/>
              </p:cNvSpPr>
              <p:nvPr/>
            </p:nvSpPr>
            <p:spPr bwMode="auto">
              <a:xfrm>
                <a:off x="13789" y="6003"/>
                <a:ext cx="1917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zh-CN" sz="1600" b="1">
                    <a:solidFill>
                      <a:srgbClr val="FF0000"/>
                    </a:solidFill>
                  </a:rPr>
                  <a:t>专家</a:t>
                </a:r>
              </a:p>
            </p:txBody>
          </p:sp>
          <p:sp>
            <p:nvSpPr>
              <p:cNvPr id="46168" name="文本框 34"/>
              <p:cNvSpPr txBox="1">
                <a:spLocks noChangeArrowheads="1"/>
              </p:cNvSpPr>
              <p:nvPr/>
            </p:nvSpPr>
            <p:spPr bwMode="auto">
              <a:xfrm>
                <a:off x="12336" y="6532"/>
                <a:ext cx="640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400"/>
                  <a:t>师德、专业水平、教科研能力、社会服务能力</a:t>
                </a:r>
              </a:p>
            </p:txBody>
          </p:sp>
          <p:sp>
            <p:nvSpPr>
              <p:cNvPr id="46169" name="文本框 36"/>
              <p:cNvSpPr txBox="1">
                <a:spLocks noChangeArrowheads="1"/>
              </p:cNvSpPr>
              <p:nvPr/>
            </p:nvSpPr>
            <p:spPr bwMode="auto">
              <a:xfrm>
                <a:off x="13821" y="4820"/>
                <a:ext cx="1917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zh-CN" sz="1600" b="1">
                    <a:solidFill>
                      <a:srgbClr val="0070C0"/>
                    </a:solidFill>
                  </a:rPr>
                  <a:t>专业带头人</a:t>
                </a:r>
              </a:p>
            </p:txBody>
          </p:sp>
          <p:sp>
            <p:nvSpPr>
              <p:cNvPr id="46170" name="文本框 37"/>
              <p:cNvSpPr txBox="1">
                <a:spLocks noChangeArrowheads="1"/>
              </p:cNvSpPr>
              <p:nvPr/>
            </p:nvSpPr>
            <p:spPr bwMode="auto">
              <a:xfrm>
                <a:off x="12336" y="5437"/>
                <a:ext cx="640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400"/>
                  <a:t>师德、专业水平、组织领导能力、社会服务能力</a:t>
                </a:r>
              </a:p>
            </p:txBody>
          </p:sp>
          <p:cxnSp>
            <p:nvCxnSpPr>
              <p:cNvPr id="46171" name="直接连接符 38"/>
              <p:cNvCxnSpPr>
                <a:cxnSpLocks noChangeShapeType="1"/>
              </p:cNvCxnSpPr>
              <p:nvPr/>
            </p:nvCxnSpPr>
            <p:spPr bwMode="auto">
              <a:xfrm flipV="1">
                <a:off x="9631" y="4070"/>
                <a:ext cx="2721" cy="5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72" name="直接连接符 39"/>
              <p:cNvCxnSpPr>
                <a:cxnSpLocks noChangeShapeType="1"/>
              </p:cNvCxnSpPr>
              <p:nvPr/>
            </p:nvCxnSpPr>
            <p:spPr bwMode="auto">
              <a:xfrm>
                <a:off x="12263" y="4070"/>
                <a:ext cx="5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73" name="文本框 40"/>
              <p:cNvSpPr txBox="1">
                <a:spLocks noChangeArrowheads="1"/>
              </p:cNvSpPr>
              <p:nvPr/>
            </p:nvSpPr>
            <p:spPr bwMode="auto">
              <a:xfrm>
                <a:off x="13708" y="3610"/>
                <a:ext cx="1917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zh-CN" sz="1600" b="1">
                    <a:solidFill>
                      <a:srgbClr val="C00000"/>
                    </a:solidFill>
                  </a:rPr>
                  <a:t>骨干教师</a:t>
                </a:r>
              </a:p>
            </p:txBody>
          </p:sp>
          <p:sp>
            <p:nvSpPr>
              <p:cNvPr id="46174" name="文本框 41"/>
              <p:cNvSpPr txBox="1">
                <a:spLocks noChangeArrowheads="1"/>
              </p:cNvSpPr>
              <p:nvPr/>
            </p:nvSpPr>
            <p:spPr bwMode="auto">
              <a:xfrm>
                <a:off x="12336" y="4170"/>
                <a:ext cx="640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400"/>
                  <a:t>师德、专业水平、双师素质、教研能力、教学质量</a:t>
                </a:r>
              </a:p>
            </p:txBody>
          </p:sp>
          <p:cxnSp>
            <p:nvCxnSpPr>
              <p:cNvPr id="46175" name="直接连接符 42"/>
              <p:cNvCxnSpPr>
                <a:cxnSpLocks noChangeShapeType="1"/>
              </p:cNvCxnSpPr>
              <p:nvPr/>
            </p:nvCxnSpPr>
            <p:spPr bwMode="auto">
              <a:xfrm flipV="1">
                <a:off x="9595" y="2829"/>
                <a:ext cx="2222" cy="1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76" name="直接连接符 43"/>
              <p:cNvCxnSpPr>
                <a:cxnSpLocks noChangeShapeType="1"/>
              </p:cNvCxnSpPr>
              <p:nvPr/>
            </p:nvCxnSpPr>
            <p:spPr bwMode="auto">
              <a:xfrm flipV="1">
                <a:off x="11817" y="2774"/>
                <a:ext cx="6180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77" name="文本框 44"/>
              <p:cNvSpPr txBox="1">
                <a:spLocks noChangeArrowheads="1"/>
              </p:cNvSpPr>
              <p:nvPr/>
            </p:nvSpPr>
            <p:spPr bwMode="auto">
              <a:xfrm>
                <a:off x="13595" y="2305"/>
                <a:ext cx="1917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zh-CN" sz="1600" b="1">
                    <a:solidFill>
                      <a:srgbClr val="0070C0"/>
                    </a:solidFill>
                  </a:rPr>
                  <a:t>合格教师</a:t>
                </a:r>
              </a:p>
            </p:txBody>
          </p:sp>
          <p:sp>
            <p:nvSpPr>
              <p:cNvPr id="46178" name="文本框 45"/>
              <p:cNvSpPr txBox="1">
                <a:spLocks noChangeArrowheads="1"/>
              </p:cNvSpPr>
              <p:nvPr/>
            </p:nvSpPr>
            <p:spPr bwMode="auto">
              <a:xfrm>
                <a:off x="12336" y="2873"/>
                <a:ext cx="640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400"/>
                  <a:t>师德、教学能力、双师素质、教学质量</a:t>
                </a:r>
              </a:p>
            </p:txBody>
          </p:sp>
          <p:cxnSp>
            <p:nvCxnSpPr>
              <p:cNvPr id="46179" name="直接连接符 46"/>
              <p:cNvCxnSpPr>
                <a:cxnSpLocks noChangeShapeType="1"/>
              </p:cNvCxnSpPr>
              <p:nvPr/>
            </p:nvCxnSpPr>
            <p:spPr bwMode="auto">
              <a:xfrm flipV="1">
                <a:off x="9439" y="1658"/>
                <a:ext cx="1974" cy="1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180" name="直接连接符 47"/>
              <p:cNvCxnSpPr>
                <a:cxnSpLocks noChangeShapeType="1"/>
              </p:cNvCxnSpPr>
              <p:nvPr/>
            </p:nvCxnSpPr>
            <p:spPr bwMode="auto">
              <a:xfrm flipV="1">
                <a:off x="11413" y="1603"/>
                <a:ext cx="6576" cy="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6181" name="文本框 48"/>
              <p:cNvSpPr txBox="1">
                <a:spLocks noChangeArrowheads="1"/>
              </p:cNvSpPr>
              <p:nvPr/>
            </p:nvSpPr>
            <p:spPr bwMode="auto">
              <a:xfrm>
                <a:off x="13563" y="1065"/>
                <a:ext cx="1917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/>
                <a:r>
                  <a:rPr lang="zh-CN" altLang="zh-CN" sz="1600" b="1"/>
                  <a:t>新任教师</a:t>
                </a:r>
              </a:p>
            </p:txBody>
          </p:sp>
          <p:sp>
            <p:nvSpPr>
              <p:cNvPr id="46182" name="文本框 49"/>
              <p:cNvSpPr txBox="1">
                <a:spLocks noChangeArrowheads="1"/>
              </p:cNvSpPr>
              <p:nvPr/>
            </p:nvSpPr>
            <p:spPr bwMode="auto">
              <a:xfrm>
                <a:off x="12336" y="1689"/>
                <a:ext cx="6406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400"/>
                  <a:t>品行、学历、学位、专业、资格</a:t>
                </a:r>
              </a:p>
            </p:txBody>
          </p:sp>
        </p:grpSp>
        <p:sp>
          <p:nvSpPr>
            <p:cNvPr id="46183" name="文本框 51"/>
            <p:cNvSpPr txBox="1">
              <a:spLocks noChangeArrowheads="1"/>
            </p:cNvSpPr>
            <p:nvPr/>
          </p:nvSpPr>
          <p:spPr bwMode="auto">
            <a:xfrm>
              <a:off x="2955" y="9772"/>
              <a:ext cx="13837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</a:rPr>
                <a:t>教师成长</a:t>
              </a:r>
              <a:r>
                <a:rPr lang="en-US" altLang="zh-CN" sz="2000" b="1">
                  <a:solidFill>
                    <a:srgbClr val="C00000"/>
                  </a:solidFill>
                  <a:latin typeface="微软雅黑" panose="020B0503020204020204" pitchFamily="34" charset="-122"/>
                </a:rPr>
                <a:t>“</a:t>
              </a:r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</a:rPr>
                <a:t>年轮</a:t>
              </a:r>
              <a:r>
                <a:rPr lang="en-US" altLang="zh-CN" sz="2000" b="1">
                  <a:solidFill>
                    <a:srgbClr val="C00000"/>
                  </a:solidFill>
                  <a:latin typeface="微软雅黑" panose="020B0503020204020204" pitchFamily="34" charset="-122"/>
                </a:rPr>
                <a:t>”</a:t>
              </a:r>
              <a:r>
                <a: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</a:rPr>
                <a:t>：</a:t>
              </a:r>
              <a:r>
                <a:rPr lang="zh-CN" altLang="en-US" sz="2000" b="1">
                  <a:latin typeface="微软雅黑" panose="020B0503020204020204" pitchFamily="34" charset="-122"/>
                </a:rPr>
                <a:t>新任教师→合格教师→骨干教师→专业带头人→专家</a:t>
              </a:r>
            </a:p>
          </p:txBody>
        </p:sp>
      </p:grpSp>
      <p:sp>
        <p:nvSpPr>
          <p:cNvPr id="46184" name="标题 4"/>
          <p:cNvSpPr>
            <a:spLocks noGrp="1" noChangeArrowheads="1"/>
          </p:cNvSpPr>
          <p:nvPr/>
        </p:nvSpPr>
        <p:spPr bwMode="auto">
          <a:xfrm>
            <a:off x="869157" y="1093788"/>
            <a:ext cx="37084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SzPct val="100000"/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</a:rPr>
              <a:t>师资队伍建设标准要素</a:t>
            </a:r>
          </a:p>
        </p:txBody>
      </p:sp>
      <p:sp>
        <p:nvSpPr>
          <p:cNvPr id="46185" name="文本框 2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6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2"/>
          <p:cNvGrpSpPr>
            <a:grpSpLocks/>
          </p:cNvGrpSpPr>
          <p:nvPr/>
        </p:nvGrpSpPr>
        <p:grpSpPr bwMode="auto">
          <a:xfrm>
            <a:off x="3286919" y="2273301"/>
            <a:ext cx="5068888" cy="4321175"/>
            <a:chOff x="1824" y="633"/>
            <a:chExt cx="2834" cy="2849"/>
          </a:xfrm>
        </p:grpSpPr>
        <p:sp>
          <p:nvSpPr>
            <p:cNvPr id="4710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5"/>
            </a:xfrm>
            <a:custGeom>
              <a:avLst/>
              <a:gdLst>
                <a:gd name="T0" fmla="*/ 8544 w 21600"/>
                <a:gd name="T1" fmla="*/ 21062 h 21600"/>
                <a:gd name="T2" fmla="*/ 9396 w 21600"/>
                <a:gd name="T3" fmla="*/ 20289 h 21600"/>
                <a:gd name="T4" fmla="*/ 8650 w 21600"/>
                <a:gd name="T5" fmla="*/ 19162 h 21600"/>
                <a:gd name="T6" fmla="*/ 7993 w 21600"/>
                <a:gd name="T7" fmla="*/ 17471 h 21600"/>
                <a:gd name="T8" fmla="*/ 8615 w 21600"/>
                <a:gd name="T9" fmla="*/ 16317 h 21600"/>
                <a:gd name="T10" fmla="*/ 9663 w 21600"/>
                <a:gd name="T11" fmla="*/ 15885 h 21600"/>
                <a:gd name="T12" fmla="*/ 11279 w 21600"/>
                <a:gd name="T13" fmla="*/ 15833 h 21600"/>
                <a:gd name="T14" fmla="*/ 12611 w 21600"/>
                <a:gd name="T15" fmla="*/ 16213 h 21600"/>
                <a:gd name="T16" fmla="*/ 13517 w 21600"/>
                <a:gd name="T17" fmla="*/ 17248 h 21600"/>
                <a:gd name="T18" fmla="*/ 13109 w 21600"/>
                <a:gd name="T19" fmla="*/ 18808 h 21600"/>
                <a:gd name="T20" fmla="*/ 11883 w 21600"/>
                <a:gd name="T21" fmla="*/ 20132 h 21600"/>
                <a:gd name="T22" fmla="*/ 12327 w 21600"/>
                <a:gd name="T23" fmla="*/ 20787 h 21600"/>
                <a:gd name="T24" fmla="*/ 14317 w 21600"/>
                <a:gd name="T25" fmla="*/ 21390 h 21600"/>
                <a:gd name="T26" fmla="*/ 17407 w 21600"/>
                <a:gd name="T27" fmla="*/ 21678 h 21600"/>
                <a:gd name="T28" fmla="*/ 20214 w 21600"/>
                <a:gd name="T29" fmla="*/ 21272 h 21600"/>
                <a:gd name="T30" fmla="*/ 20321 w 21600"/>
                <a:gd name="T31" fmla="*/ 19083 h 21600"/>
                <a:gd name="T32" fmla="*/ 20551 w 21600"/>
                <a:gd name="T33" fmla="*/ 15911 h 21600"/>
                <a:gd name="T34" fmla="*/ 19521 w 21600"/>
                <a:gd name="T35" fmla="*/ 15125 h 21600"/>
                <a:gd name="T36" fmla="*/ 17994 w 21600"/>
                <a:gd name="T37" fmla="*/ 15007 h 21600"/>
                <a:gd name="T38" fmla="*/ 16661 w 21600"/>
                <a:gd name="T39" fmla="*/ 15636 h 21600"/>
                <a:gd name="T40" fmla="*/ 14619 w 21600"/>
                <a:gd name="T41" fmla="*/ 15479 h 21600"/>
                <a:gd name="T42" fmla="*/ 13393 w 21600"/>
                <a:gd name="T43" fmla="*/ 14600 h 21600"/>
                <a:gd name="T44" fmla="*/ 13180 w 21600"/>
                <a:gd name="T45" fmla="*/ 13591 h 21600"/>
                <a:gd name="T46" fmla="*/ 13588 w 21600"/>
                <a:gd name="T47" fmla="*/ 12569 h 21600"/>
                <a:gd name="T48" fmla="*/ 15436 w 21600"/>
                <a:gd name="T49" fmla="*/ 11678 h 21600"/>
                <a:gd name="T50" fmla="*/ 17514 w 21600"/>
                <a:gd name="T51" fmla="*/ 11966 h 21600"/>
                <a:gd name="T52" fmla="*/ 18669 w 21600"/>
                <a:gd name="T53" fmla="*/ 12543 h 21600"/>
                <a:gd name="T54" fmla="*/ 20072 w 21600"/>
                <a:gd name="T55" fmla="*/ 12543 h 21600"/>
                <a:gd name="T56" fmla="*/ 21298 w 21600"/>
                <a:gd name="T57" fmla="*/ 12032 h 21600"/>
                <a:gd name="T58" fmla="*/ 21653 w 21600"/>
                <a:gd name="T59" fmla="*/ 10826 h 21600"/>
                <a:gd name="T60" fmla="*/ 20800 w 21600"/>
                <a:gd name="T61" fmla="*/ 7536 h 21600"/>
                <a:gd name="T62" fmla="*/ 17656 w 21600"/>
                <a:gd name="T63" fmla="*/ 7208 h 21600"/>
                <a:gd name="T64" fmla="*/ 13695 w 21600"/>
                <a:gd name="T65" fmla="*/ 6828 h 21600"/>
                <a:gd name="T66" fmla="*/ 11919 w 21600"/>
                <a:gd name="T67" fmla="*/ 5871 h 21600"/>
                <a:gd name="T68" fmla="*/ 11723 w 21600"/>
                <a:gd name="T69" fmla="*/ 4482 h 21600"/>
                <a:gd name="T70" fmla="*/ 12700 w 21600"/>
                <a:gd name="T71" fmla="*/ 3460 h 21600"/>
                <a:gd name="T72" fmla="*/ 13357 w 21600"/>
                <a:gd name="T73" fmla="*/ 1874 h 21600"/>
                <a:gd name="T74" fmla="*/ 12665 w 21600"/>
                <a:gd name="T75" fmla="*/ 616 h 21600"/>
                <a:gd name="T76" fmla="*/ 11368 w 21600"/>
                <a:gd name="T77" fmla="*/ 104 h 21600"/>
                <a:gd name="T78" fmla="*/ 9574 w 21600"/>
                <a:gd name="T79" fmla="*/ 104 h 21600"/>
                <a:gd name="T80" fmla="*/ 8277 w 21600"/>
                <a:gd name="T81" fmla="*/ 511 h 21600"/>
                <a:gd name="T82" fmla="*/ 7353 w 21600"/>
                <a:gd name="T83" fmla="*/ 1599 h 21600"/>
                <a:gd name="T84" fmla="*/ 7833 w 21600"/>
                <a:gd name="T85" fmla="*/ 3198 h 21600"/>
                <a:gd name="T86" fmla="*/ 8846 w 21600"/>
                <a:gd name="T87" fmla="*/ 4561 h 21600"/>
                <a:gd name="T88" fmla="*/ 8135 w 21600"/>
                <a:gd name="T89" fmla="*/ 5976 h 21600"/>
                <a:gd name="T90" fmla="*/ 5684 w 21600"/>
                <a:gd name="T91" fmla="*/ 6802 h 21600"/>
                <a:gd name="T92" fmla="*/ 1545 w 21600"/>
                <a:gd name="T93" fmla="*/ 6802 h 21600"/>
                <a:gd name="T94" fmla="*/ 142 w 21600"/>
                <a:gd name="T95" fmla="*/ 9869 h 21600"/>
                <a:gd name="T96" fmla="*/ 497 w 21600"/>
                <a:gd name="T97" fmla="*/ 11783 h 21600"/>
                <a:gd name="T98" fmla="*/ 2131 w 21600"/>
                <a:gd name="T99" fmla="*/ 12267 h 21600"/>
                <a:gd name="T100" fmla="*/ 3872 w 21600"/>
                <a:gd name="T101" fmla="*/ 11979 h 21600"/>
                <a:gd name="T102" fmla="*/ 5506 w 21600"/>
                <a:gd name="T103" fmla="*/ 11481 h 21600"/>
                <a:gd name="T104" fmla="*/ 7353 w 21600"/>
                <a:gd name="T105" fmla="*/ 12110 h 21600"/>
                <a:gd name="T106" fmla="*/ 8028 w 21600"/>
                <a:gd name="T107" fmla="*/ 13775 h 21600"/>
                <a:gd name="T108" fmla="*/ 6803 w 21600"/>
                <a:gd name="T109" fmla="*/ 14850 h 21600"/>
                <a:gd name="T110" fmla="*/ 4849 w 21600"/>
                <a:gd name="T111" fmla="*/ 15007 h 21600"/>
                <a:gd name="T112" fmla="*/ 3428 w 21600"/>
                <a:gd name="T113" fmla="*/ 14194 h 21600"/>
                <a:gd name="T114" fmla="*/ 1811 w 21600"/>
                <a:gd name="T115" fmla="*/ 14273 h 21600"/>
                <a:gd name="T116" fmla="*/ 497 w 21600"/>
                <a:gd name="T117" fmla="*/ 15177 h 21600"/>
                <a:gd name="T118" fmla="*/ 497 w 21600"/>
                <a:gd name="T119" fmla="*/ 17340 h 21600"/>
                <a:gd name="T120" fmla="*/ 994 w 21600"/>
                <a:gd name="T121" fmla="*/ 20132 h 21600"/>
                <a:gd name="T122" fmla="*/ 1474 w 21600"/>
                <a:gd name="T123" fmla="*/ 20997 h 21600"/>
                <a:gd name="T124" fmla="*/ 5701 w 21600"/>
                <a:gd name="T125" fmla="*/ 207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9E5D"/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10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5"/>
            </a:xfrm>
            <a:custGeom>
              <a:avLst/>
              <a:gdLst>
                <a:gd name="T0" fmla="*/ 3637 w 21600"/>
                <a:gd name="T1" fmla="*/ 12694 h 21600"/>
                <a:gd name="T2" fmla="*/ 2530 w 21600"/>
                <a:gd name="T3" fmla="*/ 12142 h 21600"/>
                <a:gd name="T4" fmla="*/ 1378 w 21600"/>
                <a:gd name="T5" fmla="*/ 11634 h 21600"/>
                <a:gd name="T6" fmla="*/ 553 w 21600"/>
                <a:gd name="T7" fmla="*/ 12086 h 21600"/>
                <a:gd name="T8" fmla="*/ 11 w 21600"/>
                <a:gd name="T9" fmla="*/ 13386 h 21600"/>
                <a:gd name="T10" fmla="*/ 451 w 21600"/>
                <a:gd name="T11" fmla="*/ 14857 h 21600"/>
                <a:gd name="T12" fmla="*/ 1208 w 21600"/>
                <a:gd name="T13" fmla="*/ 15351 h 21600"/>
                <a:gd name="T14" fmla="*/ 2225 w 21600"/>
                <a:gd name="T15" fmla="*/ 15238 h 21600"/>
                <a:gd name="T16" fmla="*/ 3615 w 21600"/>
                <a:gd name="T17" fmla="*/ 14828 h 21600"/>
                <a:gd name="T18" fmla="*/ 4179 w 21600"/>
                <a:gd name="T19" fmla="*/ 15408 h 21600"/>
                <a:gd name="T20" fmla="*/ 4552 w 21600"/>
                <a:gd name="T21" fmla="*/ 17090 h 21600"/>
                <a:gd name="T22" fmla="*/ 4552 w 21600"/>
                <a:gd name="T23" fmla="*/ 19366 h 21600"/>
                <a:gd name="T24" fmla="*/ 4744 w 21600"/>
                <a:gd name="T25" fmla="*/ 21161 h 21600"/>
                <a:gd name="T26" fmla="*/ 7410 w 21600"/>
                <a:gd name="T27" fmla="*/ 21161 h 21600"/>
                <a:gd name="T28" fmla="*/ 8969 w 21600"/>
                <a:gd name="T29" fmla="*/ 20285 h 21600"/>
                <a:gd name="T30" fmla="*/ 9433 w 21600"/>
                <a:gd name="T31" fmla="*/ 18744 h 21600"/>
                <a:gd name="T32" fmla="*/ 8777 w 21600"/>
                <a:gd name="T33" fmla="*/ 17274 h 21600"/>
                <a:gd name="T34" fmla="*/ 8472 w 21600"/>
                <a:gd name="T35" fmla="*/ 15563 h 21600"/>
                <a:gd name="T36" fmla="*/ 9060 w 21600"/>
                <a:gd name="T37" fmla="*/ 14376 h 21600"/>
                <a:gd name="T38" fmla="*/ 9884 w 21600"/>
                <a:gd name="T39" fmla="*/ 13938 h 21600"/>
                <a:gd name="T40" fmla="*/ 11037 w 21600"/>
                <a:gd name="T41" fmla="*/ 13966 h 21600"/>
                <a:gd name="T42" fmla="*/ 11861 w 21600"/>
                <a:gd name="T43" fmla="*/ 14475 h 21600"/>
                <a:gd name="T44" fmla="*/ 12291 w 21600"/>
                <a:gd name="T45" fmla="*/ 15832 h 21600"/>
                <a:gd name="T46" fmla="*/ 11884 w 21600"/>
                <a:gd name="T47" fmla="*/ 17542 h 21600"/>
                <a:gd name="T48" fmla="*/ 11251 w 21600"/>
                <a:gd name="T49" fmla="*/ 18659 h 21600"/>
                <a:gd name="T50" fmla="*/ 11376 w 21600"/>
                <a:gd name="T51" fmla="*/ 20158 h 21600"/>
                <a:gd name="T52" fmla="*/ 12528 w 21600"/>
                <a:gd name="T53" fmla="*/ 21190 h 21600"/>
                <a:gd name="T54" fmla="*/ 15025 w 21600"/>
                <a:gd name="T55" fmla="*/ 21600 h 21600"/>
                <a:gd name="T56" fmla="*/ 16821 w 21600"/>
                <a:gd name="T57" fmla="*/ 21190 h 21600"/>
                <a:gd name="T58" fmla="*/ 16719 w 21600"/>
                <a:gd name="T59" fmla="*/ 18306 h 21600"/>
                <a:gd name="T60" fmla="*/ 17081 w 21600"/>
                <a:gd name="T61" fmla="*/ 15790 h 21600"/>
                <a:gd name="T62" fmla="*/ 17905 w 21600"/>
                <a:gd name="T63" fmla="*/ 15479 h 21600"/>
                <a:gd name="T64" fmla="*/ 18866 w 21600"/>
                <a:gd name="T65" fmla="*/ 16129 h 21600"/>
                <a:gd name="T66" fmla="*/ 19860 w 21600"/>
                <a:gd name="T67" fmla="*/ 16836 h 21600"/>
                <a:gd name="T68" fmla="*/ 21035 w 21600"/>
                <a:gd name="T69" fmla="*/ 16412 h 21600"/>
                <a:gd name="T70" fmla="*/ 21600 w 21600"/>
                <a:gd name="T71" fmla="*/ 14885 h 21600"/>
                <a:gd name="T72" fmla="*/ 21419 w 21600"/>
                <a:gd name="T73" fmla="*/ 13909 h 21600"/>
                <a:gd name="T74" fmla="*/ 20357 w 21600"/>
                <a:gd name="T75" fmla="*/ 12821 h 21600"/>
                <a:gd name="T76" fmla="*/ 19148 w 21600"/>
                <a:gd name="T77" fmla="*/ 12962 h 21600"/>
                <a:gd name="T78" fmla="*/ 18470 w 21600"/>
                <a:gd name="T79" fmla="*/ 13740 h 21600"/>
                <a:gd name="T80" fmla="*/ 17499 w 21600"/>
                <a:gd name="T81" fmla="*/ 13726 h 21600"/>
                <a:gd name="T82" fmla="*/ 16889 w 21600"/>
                <a:gd name="T83" fmla="*/ 12991 h 21600"/>
                <a:gd name="T84" fmla="*/ 16889 w 21600"/>
                <a:gd name="T85" fmla="*/ 8566 h 21600"/>
                <a:gd name="T86" fmla="*/ 16154 w 21600"/>
                <a:gd name="T87" fmla="*/ 6177 h 21600"/>
                <a:gd name="T88" fmla="*/ 14200 w 21600"/>
                <a:gd name="T89" fmla="*/ 6332 h 21600"/>
                <a:gd name="T90" fmla="*/ 12358 w 21600"/>
                <a:gd name="T91" fmla="*/ 5838 h 21600"/>
                <a:gd name="T92" fmla="*/ 11466 w 21600"/>
                <a:gd name="T93" fmla="*/ 5187 h 21600"/>
                <a:gd name="T94" fmla="*/ 11443 w 21600"/>
                <a:gd name="T95" fmla="*/ 4410 h 21600"/>
                <a:gd name="T96" fmla="*/ 12336 w 21600"/>
                <a:gd name="T97" fmla="*/ 2756 h 21600"/>
                <a:gd name="T98" fmla="*/ 12246 w 21600"/>
                <a:gd name="T99" fmla="*/ 1046 h 21600"/>
                <a:gd name="T100" fmla="*/ 11579 w 21600"/>
                <a:gd name="T101" fmla="*/ 310 h 21600"/>
                <a:gd name="T102" fmla="*/ 10619 w 21600"/>
                <a:gd name="T103" fmla="*/ 28 h 21600"/>
                <a:gd name="T104" fmla="*/ 9692 w 21600"/>
                <a:gd name="T105" fmla="*/ 226 h 21600"/>
                <a:gd name="T106" fmla="*/ 9128 w 21600"/>
                <a:gd name="T107" fmla="*/ 791 h 21600"/>
                <a:gd name="T108" fmla="*/ 8913 w 21600"/>
                <a:gd name="T109" fmla="*/ 2445 h 21600"/>
                <a:gd name="T110" fmla="*/ 9579 w 21600"/>
                <a:gd name="T111" fmla="*/ 4085 h 21600"/>
                <a:gd name="T112" fmla="*/ 9715 w 21600"/>
                <a:gd name="T113" fmla="*/ 5216 h 21600"/>
                <a:gd name="T114" fmla="*/ 8845 w 21600"/>
                <a:gd name="T115" fmla="*/ 5767 h 21600"/>
                <a:gd name="T116" fmla="*/ 7433 w 21600"/>
                <a:gd name="T117" fmla="*/ 5329 h 21600"/>
                <a:gd name="T118" fmla="*/ 4744 w 21600"/>
                <a:gd name="T119" fmla="*/ 5597 h 21600"/>
                <a:gd name="T120" fmla="*/ 4315 w 21600"/>
                <a:gd name="T121" fmla="*/ 7930 h 21600"/>
                <a:gd name="T122" fmla="*/ 4484 w 21600"/>
                <a:gd name="T123" fmla="*/ 115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E88B"/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10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0" cy="1763"/>
            </a:xfrm>
            <a:custGeom>
              <a:avLst/>
              <a:gdLst>
                <a:gd name="T0" fmla="*/ 4682 w 21600"/>
                <a:gd name="T1" fmla="*/ 10237 h 21600"/>
                <a:gd name="T2" fmla="*/ 7004 w 21600"/>
                <a:gd name="T3" fmla="*/ 10469 h 21600"/>
                <a:gd name="T4" fmla="*/ 8194 w 21600"/>
                <a:gd name="T5" fmla="*/ 11340 h 21600"/>
                <a:gd name="T6" fmla="*/ 8194 w 21600"/>
                <a:gd name="T7" fmla="*/ 12265 h 21600"/>
                <a:gd name="T8" fmla="*/ 6759 w 21600"/>
                <a:gd name="T9" fmla="*/ 13257 h 21600"/>
                <a:gd name="T10" fmla="*/ 4758 w 21600"/>
                <a:gd name="T11" fmla="*/ 13301 h 21600"/>
                <a:gd name="T12" fmla="*/ 3228 w 21600"/>
                <a:gd name="T13" fmla="*/ 12607 h 21600"/>
                <a:gd name="T14" fmla="*/ 1642 w 21600"/>
                <a:gd name="T15" fmla="*/ 12309 h 21600"/>
                <a:gd name="T16" fmla="*/ 528 w 21600"/>
                <a:gd name="T17" fmla="*/ 12838 h 21600"/>
                <a:gd name="T18" fmla="*/ 113 w 21600"/>
                <a:gd name="T19" fmla="*/ 15626 h 21600"/>
                <a:gd name="T20" fmla="*/ 1095 w 21600"/>
                <a:gd name="T21" fmla="*/ 16883 h 21600"/>
                <a:gd name="T22" fmla="*/ 6759 w 21600"/>
                <a:gd name="T23" fmla="*/ 16706 h 21600"/>
                <a:gd name="T24" fmla="*/ 9572 w 21600"/>
                <a:gd name="T25" fmla="*/ 17280 h 21600"/>
                <a:gd name="T26" fmla="*/ 10158 w 21600"/>
                <a:gd name="T27" fmla="*/ 18128 h 21600"/>
                <a:gd name="T28" fmla="*/ 9213 w 21600"/>
                <a:gd name="T29" fmla="*/ 18999 h 21600"/>
                <a:gd name="T30" fmla="*/ 8855 w 21600"/>
                <a:gd name="T31" fmla="*/ 20354 h 21600"/>
                <a:gd name="T32" fmla="*/ 10120 w 21600"/>
                <a:gd name="T33" fmla="*/ 21445 h 21600"/>
                <a:gd name="T34" fmla="*/ 11498 w 21600"/>
                <a:gd name="T35" fmla="*/ 21666 h 21600"/>
                <a:gd name="T36" fmla="*/ 13896 w 21600"/>
                <a:gd name="T37" fmla="*/ 21192 h 21600"/>
                <a:gd name="T38" fmla="*/ 14802 w 21600"/>
                <a:gd name="T39" fmla="*/ 19991 h 21600"/>
                <a:gd name="T40" fmla="*/ 13669 w 21600"/>
                <a:gd name="T41" fmla="*/ 18745 h 21600"/>
                <a:gd name="T42" fmla="*/ 13122 w 21600"/>
                <a:gd name="T43" fmla="*/ 17533 h 21600"/>
                <a:gd name="T44" fmla="*/ 13896 w 21600"/>
                <a:gd name="T45" fmla="*/ 16607 h 21600"/>
                <a:gd name="T46" fmla="*/ 16105 w 21600"/>
                <a:gd name="T47" fmla="*/ 16541 h 21600"/>
                <a:gd name="T48" fmla="*/ 21109 w 21600"/>
                <a:gd name="T49" fmla="*/ 16497 h 21600"/>
                <a:gd name="T50" fmla="*/ 21618 w 21600"/>
                <a:gd name="T51" fmla="*/ 14745 h 21600"/>
                <a:gd name="T52" fmla="*/ 21354 w 21600"/>
                <a:gd name="T53" fmla="*/ 13048 h 21600"/>
                <a:gd name="T54" fmla="*/ 20637 w 21600"/>
                <a:gd name="T55" fmla="*/ 12034 h 21600"/>
                <a:gd name="T56" fmla="*/ 19390 w 21600"/>
                <a:gd name="T57" fmla="*/ 11824 h 21600"/>
                <a:gd name="T58" fmla="*/ 17049 w 21600"/>
                <a:gd name="T59" fmla="*/ 12221 h 21600"/>
                <a:gd name="T60" fmla="*/ 15520 w 21600"/>
                <a:gd name="T61" fmla="*/ 12155 h 21600"/>
                <a:gd name="T62" fmla="*/ 14255 w 21600"/>
                <a:gd name="T63" fmla="*/ 11483 h 21600"/>
                <a:gd name="T64" fmla="*/ 14066 w 21600"/>
                <a:gd name="T65" fmla="*/ 10359 h 21600"/>
                <a:gd name="T66" fmla="*/ 15350 w 21600"/>
                <a:gd name="T67" fmla="*/ 9477 h 21600"/>
                <a:gd name="T68" fmla="*/ 16690 w 21600"/>
                <a:gd name="T69" fmla="*/ 9345 h 21600"/>
                <a:gd name="T70" fmla="*/ 18994 w 21600"/>
                <a:gd name="T71" fmla="*/ 10006 h 21600"/>
                <a:gd name="T72" fmla="*/ 20410 w 21600"/>
                <a:gd name="T73" fmla="*/ 10105 h 21600"/>
                <a:gd name="T74" fmla="*/ 21279 w 21600"/>
                <a:gd name="T75" fmla="*/ 9642 h 21600"/>
                <a:gd name="T76" fmla="*/ 21354 w 21600"/>
                <a:gd name="T77" fmla="*/ 7714 h 21600"/>
                <a:gd name="T78" fmla="*/ 20958 w 21600"/>
                <a:gd name="T79" fmla="*/ 4860 h 21600"/>
                <a:gd name="T80" fmla="*/ 18465 w 21600"/>
                <a:gd name="T81" fmla="*/ 5201 h 21600"/>
                <a:gd name="T82" fmla="*/ 14840 w 21600"/>
                <a:gd name="T83" fmla="*/ 5157 h 21600"/>
                <a:gd name="T84" fmla="*/ 12480 w 21600"/>
                <a:gd name="T85" fmla="*/ 4606 h 21600"/>
                <a:gd name="T86" fmla="*/ 12046 w 21600"/>
                <a:gd name="T87" fmla="*/ 3967 h 21600"/>
                <a:gd name="T88" fmla="*/ 13065 w 21600"/>
                <a:gd name="T89" fmla="*/ 3085 h 21600"/>
                <a:gd name="T90" fmla="*/ 14104 w 21600"/>
                <a:gd name="T91" fmla="*/ 1730 h 21600"/>
                <a:gd name="T92" fmla="*/ 13103 w 21600"/>
                <a:gd name="T93" fmla="*/ 462 h 21600"/>
                <a:gd name="T94" fmla="*/ 10667 w 21600"/>
                <a:gd name="T95" fmla="*/ 11 h 21600"/>
                <a:gd name="T96" fmla="*/ 8458 w 21600"/>
                <a:gd name="T97" fmla="*/ 815 h 21600"/>
                <a:gd name="T98" fmla="*/ 7835 w 21600"/>
                <a:gd name="T99" fmla="*/ 2193 h 21600"/>
                <a:gd name="T100" fmla="*/ 8704 w 21600"/>
                <a:gd name="T101" fmla="*/ 3019 h 21600"/>
                <a:gd name="T102" fmla="*/ 9534 w 21600"/>
                <a:gd name="T103" fmla="*/ 4033 h 21600"/>
                <a:gd name="T104" fmla="*/ 9006 w 21600"/>
                <a:gd name="T105" fmla="*/ 4628 h 21600"/>
                <a:gd name="T106" fmla="*/ 4795 w 21600"/>
                <a:gd name="T107" fmla="*/ 4815 h 21600"/>
                <a:gd name="T108" fmla="*/ 698 w 21600"/>
                <a:gd name="T109" fmla="*/ 4771 h 21600"/>
                <a:gd name="T110" fmla="*/ 453 w 21600"/>
                <a:gd name="T111" fmla="*/ 8606 h 21600"/>
                <a:gd name="T112" fmla="*/ 660 w 21600"/>
                <a:gd name="T113" fmla="*/ 10590 h 21600"/>
                <a:gd name="T114" fmla="*/ 1963 w 21600"/>
                <a:gd name="T115" fmla="*/ 11064 h 21600"/>
                <a:gd name="T116" fmla="*/ 3606 w 21600"/>
                <a:gd name="T117" fmla="*/ 1076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C9A5B7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10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0012 w 21600"/>
                <a:gd name="T1" fmla="*/ 20426 h 21600"/>
                <a:gd name="T2" fmla="*/ 10068 w 21600"/>
                <a:gd name="T3" fmla="*/ 19142 h 21600"/>
                <a:gd name="T4" fmla="*/ 9382 w 21600"/>
                <a:gd name="T5" fmla="*/ 17466 h 21600"/>
                <a:gd name="T6" fmla="*/ 9101 w 21600"/>
                <a:gd name="T7" fmla="*/ 15753 h 21600"/>
                <a:gd name="T8" fmla="*/ 9855 w 21600"/>
                <a:gd name="T9" fmla="*/ 13611 h 21600"/>
                <a:gd name="T10" fmla="*/ 11351 w 21600"/>
                <a:gd name="T11" fmla="*/ 12885 h 21600"/>
                <a:gd name="T12" fmla="*/ 12555 w 21600"/>
                <a:gd name="T13" fmla="*/ 14244 h 21600"/>
                <a:gd name="T14" fmla="*/ 12813 w 21600"/>
                <a:gd name="T15" fmla="*/ 16535 h 21600"/>
                <a:gd name="T16" fmla="*/ 11868 w 21600"/>
                <a:gd name="T17" fmla="*/ 18751 h 21600"/>
                <a:gd name="T18" fmla="*/ 11632 w 21600"/>
                <a:gd name="T19" fmla="*/ 19942 h 21600"/>
                <a:gd name="T20" fmla="*/ 12206 w 21600"/>
                <a:gd name="T21" fmla="*/ 21004 h 21600"/>
                <a:gd name="T22" fmla="*/ 13983 w 21600"/>
                <a:gd name="T23" fmla="*/ 21693 h 21600"/>
                <a:gd name="T24" fmla="*/ 16132 w 21600"/>
                <a:gd name="T25" fmla="*/ 21432 h 21600"/>
                <a:gd name="T26" fmla="*/ 17133 w 21600"/>
                <a:gd name="T27" fmla="*/ 20222 h 21600"/>
                <a:gd name="T28" fmla="*/ 17066 w 21600"/>
                <a:gd name="T29" fmla="*/ 17261 h 21600"/>
                <a:gd name="T30" fmla="*/ 16717 w 21600"/>
                <a:gd name="T31" fmla="*/ 13071 h 21600"/>
                <a:gd name="T32" fmla="*/ 17370 w 21600"/>
                <a:gd name="T33" fmla="*/ 11470 h 21600"/>
                <a:gd name="T34" fmla="*/ 18382 w 21600"/>
                <a:gd name="T35" fmla="*/ 10893 h 21600"/>
                <a:gd name="T36" fmla="*/ 19271 w 21600"/>
                <a:gd name="T37" fmla="*/ 11861 h 21600"/>
                <a:gd name="T38" fmla="*/ 20452 w 21600"/>
                <a:gd name="T39" fmla="*/ 12215 h 21600"/>
                <a:gd name="T40" fmla="*/ 21465 w 21600"/>
                <a:gd name="T41" fmla="*/ 11079 h 21600"/>
                <a:gd name="T42" fmla="*/ 21465 w 21600"/>
                <a:gd name="T43" fmla="*/ 8751 h 21600"/>
                <a:gd name="T44" fmla="*/ 20452 w 21600"/>
                <a:gd name="T45" fmla="*/ 7317 h 21600"/>
                <a:gd name="T46" fmla="*/ 19271 w 21600"/>
                <a:gd name="T47" fmla="*/ 7504 h 21600"/>
                <a:gd name="T48" fmla="*/ 18270 w 21600"/>
                <a:gd name="T49" fmla="*/ 8286 h 21600"/>
                <a:gd name="T50" fmla="*/ 17133 w 21600"/>
                <a:gd name="T51" fmla="*/ 7969 h 21600"/>
                <a:gd name="T52" fmla="*/ 16616 w 21600"/>
                <a:gd name="T53" fmla="*/ 6498 h 21600"/>
                <a:gd name="T54" fmla="*/ 16908 w 21600"/>
                <a:gd name="T55" fmla="*/ 1173 h 21600"/>
                <a:gd name="T56" fmla="*/ 15063 w 21600"/>
                <a:gd name="T57" fmla="*/ 353 h 21600"/>
                <a:gd name="T58" fmla="*/ 12982 w 21600"/>
                <a:gd name="T59" fmla="*/ 18 h 21600"/>
                <a:gd name="T60" fmla="*/ 12363 w 21600"/>
                <a:gd name="T61" fmla="*/ 1210 h 21600"/>
                <a:gd name="T62" fmla="*/ 12386 w 21600"/>
                <a:gd name="T63" fmla="*/ 3240 h 21600"/>
                <a:gd name="T64" fmla="*/ 13162 w 21600"/>
                <a:gd name="T65" fmla="*/ 5251 h 21600"/>
                <a:gd name="T66" fmla="*/ 13050 w 21600"/>
                <a:gd name="T67" fmla="*/ 7429 h 21600"/>
                <a:gd name="T68" fmla="*/ 11756 w 21600"/>
                <a:gd name="T69" fmla="*/ 8788 h 21600"/>
                <a:gd name="T70" fmla="*/ 10721 w 21600"/>
                <a:gd name="T71" fmla="*/ 8640 h 21600"/>
                <a:gd name="T72" fmla="*/ 9900 w 21600"/>
                <a:gd name="T73" fmla="*/ 7392 h 21600"/>
                <a:gd name="T74" fmla="*/ 9753 w 21600"/>
                <a:gd name="T75" fmla="*/ 4990 h 21600"/>
                <a:gd name="T76" fmla="*/ 10395 w 21600"/>
                <a:gd name="T77" fmla="*/ 3351 h 21600"/>
                <a:gd name="T78" fmla="*/ 10395 w 21600"/>
                <a:gd name="T79" fmla="*/ 1880 h 21600"/>
                <a:gd name="T80" fmla="*/ 9191 w 21600"/>
                <a:gd name="T81" fmla="*/ 670 h 21600"/>
                <a:gd name="T82" fmla="*/ 6187 w 21600"/>
                <a:gd name="T83" fmla="*/ 521 h 21600"/>
                <a:gd name="T84" fmla="*/ 5175 w 21600"/>
                <a:gd name="T85" fmla="*/ 3556 h 21600"/>
                <a:gd name="T86" fmla="*/ 5366 w 21600"/>
                <a:gd name="T87" fmla="*/ 7168 h 21600"/>
                <a:gd name="T88" fmla="*/ 5006 w 21600"/>
                <a:gd name="T89" fmla="*/ 8248 h 21600"/>
                <a:gd name="T90" fmla="*/ 4095 w 21600"/>
                <a:gd name="T91" fmla="*/ 8788 h 21600"/>
                <a:gd name="T92" fmla="*/ 3251 w 21600"/>
                <a:gd name="T93" fmla="*/ 8491 h 21600"/>
                <a:gd name="T94" fmla="*/ 2407 w 21600"/>
                <a:gd name="T95" fmla="*/ 7541 h 21600"/>
                <a:gd name="T96" fmla="*/ 989 w 21600"/>
                <a:gd name="T97" fmla="*/ 7708 h 21600"/>
                <a:gd name="T98" fmla="*/ 191 w 21600"/>
                <a:gd name="T99" fmla="*/ 9142 h 21600"/>
                <a:gd name="T100" fmla="*/ 33 w 21600"/>
                <a:gd name="T101" fmla="*/ 10706 h 21600"/>
                <a:gd name="T102" fmla="*/ 292 w 21600"/>
                <a:gd name="T103" fmla="*/ 11973 h 21600"/>
                <a:gd name="T104" fmla="*/ 1395 w 21600"/>
                <a:gd name="T105" fmla="*/ 13108 h 21600"/>
                <a:gd name="T106" fmla="*/ 2587 w 21600"/>
                <a:gd name="T107" fmla="*/ 12792 h 21600"/>
                <a:gd name="T108" fmla="*/ 3408 w 21600"/>
                <a:gd name="T109" fmla="*/ 12103 h 21600"/>
                <a:gd name="T110" fmla="*/ 4353 w 21600"/>
                <a:gd name="T111" fmla="*/ 12643 h 21600"/>
                <a:gd name="T112" fmla="*/ 4702 w 21600"/>
                <a:gd name="T113" fmla="*/ 14282 h 21600"/>
                <a:gd name="T114" fmla="*/ 4590 w 21600"/>
                <a:gd name="T115" fmla="*/ 19514 h 21600"/>
                <a:gd name="T116" fmla="*/ 5265 w 21600"/>
                <a:gd name="T117" fmla="*/ 21078 h 21600"/>
                <a:gd name="T118" fmla="*/ 8696 w 21600"/>
                <a:gd name="T119" fmla="*/ 208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2A4863"/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7820819" y="2019301"/>
            <a:ext cx="2286000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None/>
              <a:defRPr/>
            </a:pPr>
            <a:r>
              <a:rPr lang="zh-CN" altLang="en-US" sz="1600" b="1" noProof="1">
                <a:solidFill>
                  <a:srgbClr val="002060"/>
                </a:solidFill>
                <a:latin typeface="微软雅黑" panose="020B0503020204020204" pitchFamily="34" charset="-122"/>
                <a:cs typeface="+mn-ea"/>
              </a:rPr>
              <a:t>科学文化素养</a:t>
            </a:r>
            <a:endParaRPr lang="en-US" altLang="zh-CN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学习态度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zh-CN" sz="1600" b="1" noProof="1">
                <a:latin typeface="微软雅黑" panose="020B0503020204020204" pitchFamily="34" charset="-122"/>
                <a:cs typeface="+mn-ea"/>
              </a:rPr>
              <a:t>学习成绩</a:t>
            </a:r>
            <a:endParaRPr lang="zh-CN" altLang="zh-CN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实操技能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拓展能力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285750" indent="-285750" eaLnBrk="0" hangingPunct="0">
              <a:defRPr/>
            </a:pPr>
            <a:endParaRPr lang="zh-CN" altLang="en-US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8554244" y="4562476"/>
            <a:ext cx="1746250" cy="1988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None/>
              <a:defRPr/>
            </a:pPr>
            <a:r>
              <a:rPr lang="zh-CN" altLang="en-US" sz="1600" b="1" noProof="1">
                <a:solidFill>
                  <a:srgbClr val="002060"/>
                </a:solidFill>
                <a:latin typeface="微软雅黑" panose="020B0503020204020204" pitchFamily="34" charset="-122"/>
                <a:cs typeface="+mn-ea"/>
              </a:rPr>
              <a:t>身心健康素质</a:t>
            </a:r>
            <a:endParaRPr lang="en-US" altLang="zh-CN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身体素养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运动能力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自我评价</a:t>
            </a:r>
            <a:endParaRPr lang="en-US" altLang="zh-CN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人际关系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社会适应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心理行为</a:t>
            </a:r>
            <a:endParaRPr lang="zh-CN" altLang="en-US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1980408" y="2306638"/>
            <a:ext cx="1685925" cy="2259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None/>
              <a:defRPr/>
            </a:pPr>
            <a:r>
              <a:rPr lang="zh-CN" altLang="en-US" sz="1600" b="1" noProof="1">
                <a:solidFill>
                  <a:srgbClr val="002060"/>
                </a:solidFill>
                <a:latin typeface="微软雅黑" panose="020B0503020204020204" pitchFamily="34" charset="-122"/>
                <a:cs typeface="+mn-ea"/>
              </a:rPr>
              <a:t>思想政治素质</a:t>
            </a:r>
            <a:endParaRPr lang="en-US" altLang="zh-CN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政治表现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思想水平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道德品质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法制观念</a:t>
            </a:r>
            <a:endParaRPr lang="en-US" altLang="zh-CN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集体观念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劳动观念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生活态度</a:t>
            </a:r>
            <a:endParaRPr lang="zh-CN" altLang="en-US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2242344" y="5235575"/>
            <a:ext cx="1892300" cy="1157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buFont typeface="Wingdings" panose="05000000000000000000" charset="0"/>
              <a:buNone/>
              <a:defRPr/>
            </a:pPr>
            <a:r>
              <a:rPr lang="zh-CN" altLang="en-US" sz="1600" b="1" noProof="1">
                <a:solidFill>
                  <a:srgbClr val="002060"/>
                </a:solidFill>
                <a:latin typeface="微软雅黑" panose="020B0503020204020204" pitchFamily="34" charset="-122"/>
                <a:cs typeface="+mn-ea"/>
              </a:rPr>
              <a:t>实践能力素质</a:t>
            </a:r>
            <a:endParaRPr lang="zh-CN" altLang="en-US" sz="1600" b="1" noProof="1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创新能力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组织协调能力</a:t>
            </a:r>
            <a:endParaRPr lang="zh-CN" altLang="en-US" sz="16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10000"/>
              </a:lnSpc>
              <a:buClr>
                <a:srgbClr val="009287"/>
              </a:buClr>
              <a:buFont typeface="Wingdings" panose="05000000000000000000" charset="0"/>
              <a:buChar char="l"/>
              <a:defRPr/>
            </a:pPr>
            <a:r>
              <a:rPr lang="zh-CN" altLang="en-US" sz="1600" b="1" noProof="1">
                <a:latin typeface="微软雅黑" panose="020B0503020204020204" pitchFamily="34" charset="-122"/>
                <a:cs typeface="+mn-ea"/>
              </a:rPr>
              <a:t>社会活动能力</a:t>
            </a:r>
            <a:endParaRPr lang="zh-CN" altLang="en-US" sz="1600" b="1" noProof="1">
              <a:latin typeface="微软雅黑" panose="020B0503020204020204" pitchFamily="34" charset="-122"/>
            </a:endParaRPr>
          </a:p>
        </p:txBody>
      </p:sp>
      <p:sp>
        <p:nvSpPr>
          <p:cNvPr id="47114" name="标题 1"/>
          <p:cNvSpPr>
            <a:spLocks noGrp="1" noChangeArrowheads="1"/>
          </p:cNvSpPr>
          <p:nvPr>
            <p:ph type="title"/>
          </p:nvPr>
        </p:nvSpPr>
        <p:spPr>
          <a:xfrm>
            <a:off x="1342232" y="1096964"/>
            <a:ext cx="4140200" cy="92233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>
                <a:solidFill>
                  <a:srgbClr val="C00000"/>
                </a:solidFill>
              </a:rPr>
              <a:t>学生全面发展标准要素</a:t>
            </a:r>
          </a:p>
        </p:txBody>
      </p:sp>
      <p:sp>
        <p:nvSpPr>
          <p:cNvPr id="47115" name="文本框 2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90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3269" y="1444626"/>
            <a:ext cx="10972800" cy="2403475"/>
          </a:xfrm>
        </p:spPr>
        <p:txBody>
          <a:bodyPr/>
          <a:lstStyle/>
          <a:p>
            <a:pPr marL="0" indent="45720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noProof="1">
                <a:latin typeface="微软雅黑" panose="020B0503020204020204" pitchFamily="34" charset="-122"/>
              </a:rPr>
              <a:t>依据学院目标体系和标准体系，各部门发挥主体作用，以服务对象需求为中心、以问题为导向，认真研究、主动创新，抓住“事前、事中、事后”三个环节推进各项工作，在工作过程中实时分析数据、发布预警、诊断问题、及时改进，向更高的目标发展，形成循环提升的质量改进螺旋。</a:t>
            </a:r>
          </a:p>
          <a:p>
            <a:endParaRPr lang="zh-CN" altLang="en-US" sz="2400" noProof="1">
              <a:latin typeface="微软雅黑" panose="020B0503020204020204" pitchFamily="34" charset="-122"/>
            </a:endParaRPr>
          </a:p>
        </p:txBody>
      </p:sp>
      <p:sp>
        <p:nvSpPr>
          <p:cNvPr id="48130" name="文本框 4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内容占位符 2"/>
          <p:cNvSpPr/>
          <p:nvPr/>
        </p:nvSpPr>
        <p:spPr bwMode="auto">
          <a:xfrm>
            <a:off x="688183" y="1598614"/>
            <a:ext cx="11077575" cy="2979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2F5597"/>
              </a:buClr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2400" b="1" noProof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cs typeface="+mn-ea"/>
              </a:rPr>
              <a:t>学校层面：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在梳理各项工作流程的基础上，制定诊改工作指导性意见，由质量控制与绩效考核办公室、教务处、组织人事处、学生处牵头负责学院、专业、课程、教师、学生等</a:t>
            </a:r>
            <a:r>
              <a:rPr lang="en-US" altLang="zh-CN" sz="2400" b="1" noProof="1">
                <a:latin typeface="微软雅黑" panose="020B0503020204020204" pitchFamily="34" charset="-122"/>
                <a:cs typeface="+mn-ea"/>
              </a:rPr>
              <a:t>5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个层面内部质量保证体系的统筹工作。</a:t>
            </a:r>
            <a:endParaRPr lang="zh-CN" altLang="en-US" sz="2400" b="1" noProof="1">
              <a:latin typeface="微软雅黑" panose="020B0503020204020204" pitchFamily="34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1800"/>
              </a:spcBef>
              <a:buClr>
                <a:srgbClr val="2F5597"/>
              </a:buClr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2400" b="1" noProof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cs typeface="+mn-ea"/>
              </a:rPr>
              <a:t>各个部门：</a:t>
            </a:r>
            <a:r>
              <a:rPr lang="zh-CN" altLang="en-US" sz="2400" b="1" noProof="1">
                <a:latin typeface="微软雅黑" panose="020B0503020204020204" pitchFamily="34" charset="-122"/>
                <a:cs typeface="+mn-ea"/>
              </a:rPr>
              <a:t>参考学校的总体设计，结合部门工作实际，建立本部门独具特色、富有实效的内部质量保证体系。</a:t>
            </a:r>
            <a:endParaRPr lang="zh-CN" altLang="en-US" sz="2400" b="1" noProof="1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34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直接箭头连接符 71"/>
          <p:cNvCxnSpPr/>
          <p:nvPr/>
        </p:nvCxnSpPr>
        <p:spPr>
          <a:xfrm flipV="1">
            <a:off x="10667207" y="3852863"/>
            <a:ext cx="6350" cy="3810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78" name="Line 33"/>
          <p:cNvSpPr>
            <a:spLocks noChangeShapeType="1"/>
          </p:cNvSpPr>
          <p:nvPr/>
        </p:nvSpPr>
        <p:spPr bwMode="auto">
          <a:xfrm>
            <a:off x="3455194" y="3700463"/>
            <a:ext cx="914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>
            <a:off x="2235994" y="4310063"/>
            <a:ext cx="609600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4572794" y="4310063"/>
            <a:ext cx="609600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6909594" y="4310063"/>
            <a:ext cx="609600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9244807" y="4310063"/>
            <a:ext cx="609600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2235994" y="5908675"/>
            <a:ext cx="1422400" cy="1588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>
            <a:stCxn id="43" idx="0"/>
          </p:cNvCxnSpPr>
          <p:nvPr/>
        </p:nvCxnSpPr>
        <p:spPr>
          <a:xfrm flipV="1">
            <a:off x="1321594" y="4462463"/>
            <a:ext cx="6350" cy="12954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43" idx="0"/>
          </p:cNvCxnSpPr>
          <p:nvPr/>
        </p:nvCxnSpPr>
        <p:spPr>
          <a:xfrm flipV="1">
            <a:off x="1321595" y="3167063"/>
            <a:ext cx="9351963" cy="25908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43" idx="0"/>
          </p:cNvCxnSpPr>
          <p:nvPr/>
        </p:nvCxnSpPr>
        <p:spPr>
          <a:xfrm flipV="1">
            <a:off x="1321595" y="3014663"/>
            <a:ext cx="7923213" cy="27432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43" idx="0"/>
          </p:cNvCxnSpPr>
          <p:nvPr/>
        </p:nvCxnSpPr>
        <p:spPr>
          <a:xfrm flipV="1">
            <a:off x="1321594" y="3014663"/>
            <a:ext cx="5588000" cy="27432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43" idx="0"/>
          </p:cNvCxnSpPr>
          <p:nvPr/>
        </p:nvCxnSpPr>
        <p:spPr>
          <a:xfrm flipV="1">
            <a:off x="1321594" y="4157663"/>
            <a:ext cx="4572000" cy="160020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stCxn id="43" idx="0"/>
            <a:endCxn id="49" idx="0"/>
          </p:cNvCxnSpPr>
          <p:nvPr/>
        </p:nvCxnSpPr>
        <p:spPr>
          <a:xfrm>
            <a:off x="1321595" y="5757863"/>
            <a:ext cx="9345613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0794" y="2862263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调整改进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38232" y="2859088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发布预警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9632" y="2862263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数据分析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752807" y="4157663"/>
            <a:ext cx="1828800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专业建设实施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17595" y="4157663"/>
            <a:ext cx="1827213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年度目标任务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80794" y="4157663"/>
            <a:ext cx="1828800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专业建设计划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3994" y="4157663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专业标准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7194" y="4157663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专业建设规划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7194" y="5757863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改进提升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56794" y="5757863"/>
            <a:ext cx="1828800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专业质量报告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52807" y="3514725"/>
            <a:ext cx="1828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过程监测</a:t>
            </a:r>
          </a:p>
        </p:txBody>
      </p:sp>
      <p:sp>
        <p:nvSpPr>
          <p:cNvPr id="40" name="矩形标注 39"/>
          <p:cNvSpPr/>
          <p:nvPr/>
        </p:nvSpPr>
        <p:spPr>
          <a:xfrm>
            <a:off x="407194" y="2557463"/>
            <a:ext cx="2147888" cy="1143000"/>
          </a:xfrm>
          <a:prstGeom prst="wedgeRectCallout">
            <a:avLst>
              <a:gd name="adj1" fmla="val -4206"/>
              <a:gd name="adj2" fmla="val 8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建设省优质校</a:t>
            </a:r>
            <a:r>
              <a:rPr lang="en-US" altLang="zh-CN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个一流专业群，建设不少于</a:t>
            </a:r>
            <a:r>
              <a:rPr lang="en-US" altLang="zh-CN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个院级重点建设专业群</a:t>
            </a:r>
          </a:p>
        </p:txBody>
      </p:sp>
      <p:sp>
        <p:nvSpPr>
          <p:cNvPr id="41" name="矩形标注 40"/>
          <p:cNvSpPr/>
          <p:nvPr/>
        </p:nvSpPr>
        <p:spPr>
          <a:xfrm>
            <a:off x="2688432" y="2557463"/>
            <a:ext cx="2290762" cy="1143000"/>
          </a:xfrm>
          <a:prstGeom prst="wedgeRectCallout">
            <a:avLst>
              <a:gd name="adj1" fmla="val -1153"/>
              <a:gd name="adj2" fmla="val 86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设置专业建设质量</a:t>
            </a:r>
            <a:r>
              <a:rPr lang="en-US" altLang="zh-CN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、</a:t>
            </a: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专业基础条件、教学运行、专业建设成效等</a:t>
            </a:r>
            <a:r>
              <a:rPr lang="en-US" altLang="zh-CN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4</a:t>
            </a: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个一级指标</a:t>
            </a:r>
          </a:p>
        </p:txBody>
      </p:sp>
      <p:sp>
        <p:nvSpPr>
          <p:cNvPr id="59" name="矩形标注 58"/>
          <p:cNvSpPr/>
          <p:nvPr/>
        </p:nvSpPr>
        <p:spPr>
          <a:xfrm flipH="1">
            <a:off x="2439194" y="4843463"/>
            <a:ext cx="2032000" cy="685800"/>
          </a:xfrm>
          <a:prstGeom prst="wedgeRectCallout">
            <a:avLst>
              <a:gd name="adj1" fmla="val -57654"/>
              <a:gd name="adj2" fmla="val 84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学院年度报告和各专业质量报告</a:t>
            </a:r>
          </a:p>
        </p:txBody>
      </p:sp>
      <p:sp>
        <p:nvSpPr>
          <p:cNvPr id="60" name="矩形标注 59"/>
          <p:cNvSpPr/>
          <p:nvPr/>
        </p:nvSpPr>
        <p:spPr>
          <a:xfrm flipH="1">
            <a:off x="7519195" y="4833939"/>
            <a:ext cx="2640013" cy="674687"/>
          </a:xfrm>
          <a:prstGeom prst="wedgeRectCallout">
            <a:avLst>
              <a:gd name="adj1" fmla="val -57443"/>
              <a:gd name="adj2" fmla="val -9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建设专业发展中心、</a:t>
            </a:r>
            <a:r>
              <a:rPr lang="en-US" altLang="zh-CN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33</a:t>
            </a: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个采集点实时数据采集</a:t>
            </a:r>
          </a:p>
        </p:txBody>
      </p:sp>
      <p:sp>
        <p:nvSpPr>
          <p:cNvPr id="66" name="矩形标注 65"/>
          <p:cNvSpPr/>
          <p:nvPr/>
        </p:nvSpPr>
        <p:spPr>
          <a:xfrm flipH="1">
            <a:off x="5080795" y="1643063"/>
            <a:ext cx="3859213" cy="762000"/>
          </a:xfrm>
          <a:prstGeom prst="wedgeRectCallout">
            <a:avLst>
              <a:gd name="adj1" fmla="val -50204"/>
              <a:gd name="adj2" fmla="val 107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每个采集点设置标准值、目标值、预警值，及时发布数据预警</a:t>
            </a:r>
          </a:p>
        </p:txBody>
      </p:sp>
      <p:sp>
        <p:nvSpPr>
          <p:cNvPr id="67" name="矩形标注 66"/>
          <p:cNvSpPr/>
          <p:nvPr/>
        </p:nvSpPr>
        <p:spPr>
          <a:xfrm>
            <a:off x="9651207" y="1643063"/>
            <a:ext cx="2032000" cy="762000"/>
          </a:xfrm>
          <a:prstGeom prst="wedgeRectCallout">
            <a:avLst>
              <a:gd name="adj1" fmla="val -32964"/>
              <a:gd name="adj2" fmla="val 103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实现指标数据的多维度对比</a:t>
            </a:r>
          </a:p>
        </p:txBody>
      </p:sp>
      <p:cxnSp>
        <p:nvCxnSpPr>
          <p:cNvPr id="88" name="直接箭头连接符 87"/>
          <p:cNvCxnSpPr>
            <a:stCxn id="43" idx="0"/>
            <a:endCxn id="49" idx="0"/>
          </p:cNvCxnSpPr>
          <p:nvPr/>
        </p:nvCxnSpPr>
        <p:spPr>
          <a:xfrm>
            <a:off x="1321595" y="5757863"/>
            <a:ext cx="9345613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01595" y="5757863"/>
            <a:ext cx="2163763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学院考核性诊断</a:t>
            </a:r>
          </a:p>
        </p:txBody>
      </p:sp>
      <p:cxnSp>
        <p:nvCxnSpPr>
          <p:cNvPr id="89" name="直接箭头连接符 88"/>
          <p:cNvCxnSpPr>
            <a:stCxn id="43" idx="0"/>
            <a:endCxn id="49" idx="0"/>
          </p:cNvCxnSpPr>
          <p:nvPr/>
        </p:nvCxnSpPr>
        <p:spPr>
          <a:xfrm>
            <a:off x="1321595" y="5757863"/>
            <a:ext cx="9345613" cy="0"/>
          </a:xfrm>
          <a:prstGeom prst="straightConnector1">
            <a:avLst/>
          </a:prstGeom>
          <a:ln w="28575">
            <a:prstDash val="solid"/>
            <a:tailEnd type="arrow" w="sm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752807" y="5757863"/>
            <a:ext cx="1828800" cy="3308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550" b="1" noProof="1">
                <a:solidFill>
                  <a:schemeClr val="tx1"/>
                </a:solidFill>
                <a:latin typeface="微软雅黑" panose="020B0503020204020204" pitchFamily="34" charset="-122"/>
              </a:rPr>
              <a:t>专业自我诊断</a:t>
            </a:r>
          </a:p>
        </p:txBody>
      </p:sp>
      <p:sp>
        <p:nvSpPr>
          <p:cNvPr id="50211" name="内容占位符 2"/>
          <p:cNvSpPr>
            <a:spLocks noChangeArrowheads="1"/>
          </p:cNvSpPr>
          <p:nvPr/>
        </p:nvSpPr>
        <p:spPr bwMode="auto">
          <a:xfrm>
            <a:off x="605633" y="1331913"/>
            <a:ext cx="4027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C00000"/>
                </a:solidFill>
              </a:rPr>
              <a:t>专业建设质量改进螺旋</a:t>
            </a:r>
          </a:p>
        </p:txBody>
      </p:sp>
      <p:sp>
        <p:nvSpPr>
          <p:cNvPr id="50212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>
            <a:stCxn id="43" idx="0"/>
            <a:endCxn id="49" idx="0"/>
          </p:cNvCxnSpPr>
          <p:nvPr/>
        </p:nvCxnSpPr>
        <p:spPr>
          <a:xfrm>
            <a:off x="1321595" y="5757863"/>
            <a:ext cx="9345613" cy="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20539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1239045" y="3500439"/>
            <a:ext cx="2047875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课程建设目标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3667919" y="3500439"/>
            <a:ext cx="1295400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课程标准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344319" y="3500439"/>
            <a:ext cx="1358900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教学计划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7228683" y="3500439"/>
            <a:ext cx="1296987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教学资源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9086058" y="3500439"/>
            <a:ext cx="1582737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教学实施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8830470" y="5372100"/>
            <a:ext cx="1838325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课程自我诊断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722269" y="5372100"/>
            <a:ext cx="1517650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考核性诊断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3310733" y="5353051"/>
            <a:ext cx="1292225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学习创新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1239045" y="5372100"/>
            <a:ext cx="1400175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改进提升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9044782" y="2571751"/>
            <a:ext cx="162401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监测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9044782" y="1763714"/>
            <a:ext cx="162401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数据分析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5418933" y="1801814"/>
            <a:ext cx="1296987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调整改进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7157244" y="1801814"/>
            <a:ext cx="1296988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发布预警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2639219" y="4219575"/>
            <a:ext cx="5570538" cy="954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专业发展中心（课程、课堂）</a:t>
            </a:r>
          </a:p>
        </p:txBody>
      </p:sp>
      <p:sp>
        <p:nvSpPr>
          <p:cNvPr id="21" name="左箭头 20"/>
          <p:cNvSpPr/>
          <p:nvPr/>
        </p:nvSpPr>
        <p:spPr bwMode="auto">
          <a:xfrm>
            <a:off x="8276433" y="5516563"/>
            <a:ext cx="534987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2" name="左箭头 21"/>
          <p:cNvSpPr/>
          <p:nvPr/>
        </p:nvSpPr>
        <p:spPr bwMode="auto">
          <a:xfrm>
            <a:off x="6168233" y="5516563"/>
            <a:ext cx="522287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4" name="左箭头 23"/>
          <p:cNvSpPr/>
          <p:nvPr/>
        </p:nvSpPr>
        <p:spPr bwMode="auto">
          <a:xfrm>
            <a:off x="2667794" y="5510213"/>
            <a:ext cx="617538" cy="22225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5" name="上箭头 24"/>
          <p:cNvSpPr/>
          <p:nvPr/>
        </p:nvSpPr>
        <p:spPr bwMode="auto">
          <a:xfrm>
            <a:off x="9717883" y="3132138"/>
            <a:ext cx="236537" cy="32385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6" name="上箭头 25"/>
          <p:cNvSpPr/>
          <p:nvPr/>
        </p:nvSpPr>
        <p:spPr bwMode="auto">
          <a:xfrm>
            <a:off x="9717883" y="2254250"/>
            <a:ext cx="236537" cy="32385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7" name="左箭头 26"/>
          <p:cNvSpPr/>
          <p:nvPr/>
        </p:nvSpPr>
        <p:spPr bwMode="auto">
          <a:xfrm>
            <a:off x="8503444" y="1908175"/>
            <a:ext cx="450850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8" name="左箭头 27"/>
          <p:cNvSpPr/>
          <p:nvPr/>
        </p:nvSpPr>
        <p:spPr bwMode="auto">
          <a:xfrm>
            <a:off x="6715920" y="1908175"/>
            <a:ext cx="358775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9" name="下箭头 28"/>
          <p:cNvSpPr/>
          <p:nvPr/>
        </p:nvSpPr>
        <p:spPr bwMode="auto">
          <a:xfrm>
            <a:off x="5887244" y="2327276"/>
            <a:ext cx="368300" cy="117316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0" name="上箭头 29"/>
          <p:cNvSpPr/>
          <p:nvPr/>
        </p:nvSpPr>
        <p:spPr bwMode="auto">
          <a:xfrm>
            <a:off x="1867695" y="4014788"/>
            <a:ext cx="360363" cy="13208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1" name="右箭头 30"/>
          <p:cNvSpPr/>
          <p:nvPr/>
        </p:nvSpPr>
        <p:spPr bwMode="auto">
          <a:xfrm>
            <a:off x="3312319" y="3643313"/>
            <a:ext cx="323850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2" name="右箭头 31"/>
          <p:cNvSpPr/>
          <p:nvPr/>
        </p:nvSpPr>
        <p:spPr bwMode="auto">
          <a:xfrm>
            <a:off x="4999832" y="3643313"/>
            <a:ext cx="323850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3" name="右箭头 32"/>
          <p:cNvSpPr/>
          <p:nvPr/>
        </p:nvSpPr>
        <p:spPr bwMode="auto">
          <a:xfrm>
            <a:off x="6844507" y="3643313"/>
            <a:ext cx="323850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4" name="右箭头 33"/>
          <p:cNvSpPr/>
          <p:nvPr/>
        </p:nvSpPr>
        <p:spPr bwMode="auto">
          <a:xfrm>
            <a:off x="8628858" y="3643313"/>
            <a:ext cx="325437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5" name="圆角矩形 34"/>
          <p:cNvSpPr/>
          <p:nvPr/>
        </p:nvSpPr>
        <p:spPr bwMode="auto">
          <a:xfrm>
            <a:off x="9157494" y="4456114"/>
            <a:ext cx="15113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教学反思</a:t>
            </a:r>
          </a:p>
        </p:txBody>
      </p:sp>
      <p:sp>
        <p:nvSpPr>
          <p:cNvPr id="2" name="下箭头 1"/>
          <p:cNvSpPr/>
          <p:nvPr/>
        </p:nvSpPr>
        <p:spPr bwMode="auto">
          <a:xfrm>
            <a:off x="9646445" y="4065589"/>
            <a:ext cx="307975" cy="36988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8" name="下箭头 37"/>
          <p:cNvSpPr/>
          <p:nvPr/>
        </p:nvSpPr>
        <p:spPr bwMode="auto">
          <a:xfrm>
            <a:off x="9646445" y="5000626"/>
            <a:ext cx="307975" cy="3714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2255" name="内容占位符 2"/>
          <p:cNvSpPr>
            <a:spLocks noChangeArrowheads="1"/>
          </p:cNvSpPr>
          <p:nvPr/>
        </p:nvSpPr>
        <p:spPr bwMode="auto">
          <a:xfrm>
            <a:off x="1058069" y="1554163"/>
            <a:ext cx="5073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C00000"/>
                </a:solidFill>
              </a:rPr>
              <a:t>课程建设质量改进螺旋</a:t>
            </a:r>
          </a:p>
        </p:txBody>
      </p:sp>
      <p:sp>
        <p:nvSpPr>
          <p:cNvPr id="36" name="圆角矩形 35"/>
          <p:cNvSpPr/>
          <p:nvPr/>
        </p:nvSpPr>
        <p:spPr bwMode="auto">
          <a:xfrm>
            <a:off x="5310982" y="5372101"/>
            <a:ext cx="83661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激励</a:t>
            </a:r>
          </a:p>
        </p:txBody>
      </p:sp>
      <p:sp>
        <p:nvSpPr>
          <p:cNvPr id="37" name="左箭头 36"/>
          <p:cNvSpPr/>
          <p:nvPr/>
        </p:nvSpPr>
        <p:spPr bwMode="auto">
          <a:xfrm>
            <a:off x="4622008" y="5500688"/>
            <a:ext cx="617537" cy="22225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2258" name="文本框 5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7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983458" y="3321051"/>
            <a:ext cx="1927225" cy="600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师资队伍</a:t>
            </a:r>
          </a:p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建设目标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3413919" y="3351214"/>
            <a:ext cx="1797050" cy="592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教师发展标准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871369" y="3394076"/>
            <a:ext cx="1316038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发展计划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9443244" y="3394076"/>
            <a:ext cx="179705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工作实施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9263858" y="5300664"/>
            <a:ext cx="1976437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教师自我诊断</a:t>
            </a:r>
          </a:p>
        </p:txBody>
      </p:sp>
      <p:sp>
        <p:nvSpPr>
          <p:cNvPr id="12" name="圆角矩形 11"/>
          <p:cNvSpPr/>
          <p:nvPr/>
        </p:nvSpPr>
        <p:spPr bwMode="auto">
          <a:xfrm>
            <a:off x="7025482" y="5300664"/>
            <a:ext cx="1643062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考核性诊断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5203033" y="5286375"/>
            <a:ext cx="1108075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激励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983457" y="5300664"/>
            <a:ext cx="1439862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改进提升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9514682" y="2479675"/>
            <a:ext cx="1725612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监测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9514682" y="1628775"/>
            <a:ext cx="1725612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数据分析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5923757" y="1665289"/>
            <a:ext cx="12954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调整改进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7587458" y="1665289"/>
            <a:ext cx="129698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发布预警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3618707" y="4122739"/>
            <a:ext cx="4608512" cy="9620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教师发展中心</a:t>
            </a:r>
          </a:p>
        </p:txBody>
      </p:sp>
      <p:sp>
        <p:nvSpPr>
          <p:cNvPr id="20" name="下箭头 19"/>
          <p:cNvSpPr/>
          <p:nvPr/>
        </p:nvSpPr>
        <p:spPr bwMode="auto">
          <a:xfrm>
            <a:off x="10167144" y="4014789"/>
            <a:ext cx="287338" cy="12144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1" name="左箭头 20"/>
          <p:cNvSpPr/>
          <p:nvPr/>
        </p:nvSpPr>
        <p:spPr bwMode="auto">
          <a:xfrm>
            <a:off x="8643144" y="5445125"/>
            <a:ext cx="596900" cy="21113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3" name="左箭头 22"/>
          <p:cNvSpPr/>
          <p:nvPr/>
        </p:nvSpPr>
        <p:spPr bwMode="auto">
          <a:xfrm>
            <a:off x="6330158" y="5445125"/>
            <a:ext cx="695325" cy="21113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4" name="左箭头 23"/>
          <p:cNvSpPr/>
          <p:nvPr/>
        </p:nvSpPr>
        <p:spPr bwMode="auto">
          <a:xfrm>
            <a:off x="2496345" y="5438775"/>
            <a:ext cx="600075" cy="21748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5" name="上箭头 24"/>
          <p:cNvSpPr/>
          <p:nvPr/>
        </p:nvSpPr>
        <p:spPr bwMode="auto">
          <a:xfrm>
            <a:off x="10219532" y="2995614"/>
            <a:ext cx="234950" cy="325437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6" name="上箭头 25"/>
          <p:cNvSpPr/>
          <p:nvPr/>
        </p:nvSpPr>
        <p:spPr bwMode="auto">
          <a:xfrm>
            <a:off x="10219532" y="2117725"/>
            <a:ext cx="234950" cy="32543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7" name="左箭头 26"/>
          <p:cNvSpPr/>
          <p:nvPr/>
        </p:nvSpPr>
        <p:spPr bwMode="auto">
          <a:xfrm>
            <a:off x="9024145" y="1771650"/>
            <a:ext cx="358775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8" name="左箭头 27"/>
          <p:cNvSpPr/>
          <p:nvPr/>
        </p:nvSpPr>
        <p:spPr bwMode="auto">
          <a:xfrm>
            <a:off x="7219157" y="1771650"/>
            <a:ext cx="360362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9" name="下箭头 28"/>
          <p:cNvSpPr/>
          <p:nvPr/>
        </p:nvSpPr>
        <p:spPr bwMode="auto">
          <a:xfrm>
            <a:off x="6392069" y="2205039"/>
            <a:ext cx="368300" cy="11715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0" name="上箭头 29"/>
          <p:cNvSpPr/>
          <p:nvPr/>
        </p:nvSpPr>
        <p:spPr bwMode="auto">
          <a:xfrm>
            <a:off x="1704182" y="4014789"/>
            <a:ext cx="360362" cy="1214437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1" name="右箭头 30"/>
          <p:cNvSpPr/>
          <p:nvPr/>
        </p:nvSpPr>
        <p:spPr bwMode="auto">
          <a:xfrm>
            <a:off x="2910683" y="3538538"/>
            <a:ext cx="490537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2" name="右箭头 31"/>
          <p:cNvSpPr/>
          <p:nvPr/>
        </p:nvSpPr>
        <p:spPr bwMode="auto">
          <a:xfrm>
            <a:off x="5307808" y="3538538"/>
            <a:ext cx="503237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3" name="右箭头 32"/>
          <p:cNvSpPr/>
          <p:nvPr/>
        </p:nvSpPr>
        <p:spPr bwMode="auto">
          <a:xfrm>
            <a:off x="8857457" y="3538538"/>
            <a:ext cx="525462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3275" name="内容占位符 2"/>
          <p:cNvSpPr>
            <a:spLocks noChangeArrowheads="1"/>
          </p:cNvSpPr>
          <p:nvPr/>
        </p:nvSpPr>
        <p:spPr bwMode="auto">
          <a:xfrm>
            <a:off x="1127919" y="1482725"/>
            <a:ext cx="534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C00000"/>
                </a:solidFill>
              </a:rPr>
              <a:t>教师发展质量改进螺旋</a:t>
            </a:r>
          </a:p>
        </p:txBody>
      </p:sp>
      <p:sp>
        <p:nvSpPr>
          <p:cNvPr id="34" name="圆角矩形 33"/>
          <p:cNvSpPr/>
          <p:nvPr/>
        </p:nvSpPr>
        <p:spPr bwMode="auto">
          <a:xfrm>
            <a:off x="3167858" y="5286375"/>
            <a:ext cx="1328737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学习创新</a:t>
            </a:r>
          </a:p>
        </p:txBody>
      </p:sp>
      <p:sp>
        <p:nvSpPr>
          <p:cNvPr id="35" name="左箭头 34"/>
          <p:cNvSpPr/>
          <p:nvPr/>
        </p:nvSpPr>
        <p:spPr bwMode="auto">
          <a:xfrm>
            <a:off x="4531520" y="5429250"/>
            <a:ext cx="600075" cy="21748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6" name="圆角矩形 35"/>
          <p:cNvSpPr/>
          <p:nvPr/>
        </p:nvSpPr>
        <p:spPr bwMode="auto">
          <a:xfrm>
            <a:off x="7874795" y="3438526"/>
            <a:ext cx="936625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组织</a:t>
            </a:r>
          </a:p>
        </p:txBody>
      </p:sp>
      <p:sp>
        <p:nvSpPr>
          <p:cNvPr id="37" name="右箭头 36"/>
          <p:cNvSpPr/>
          <p:nvPr/>
        </p:nvSpPr>
        <p:spPr bwMode="auto">
          <a:xfrm>
            <a:off x="7317583" y="3538538"/>
            <a:ext cx="523875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3280" name="文本框 5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1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953295" y="3622675"/>
            <a:ext cx="1685925" cy="884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学生全面</a:t>
            </a:r>
          </a:p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发展目标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3647283" y="3622675"/>
            <a:ext cx="1296987" cy="833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学生全面发展标准</a:t>
            </a:r>
          </a:p>
        </p:txBody>
      </p:sp>
      <p:sp>
        <p:nvSpPr>
          <p:cNvPr id="7" name="圆角矩形 6"/>
          <p:cNvSpPr/>
          <p:nvPr/>
        </p:nvSpPr>
        <p:spPr bwMode="auto">
          <a:xfrm>
            <a:off x="5447508" y="3622675"/>
            <a:ext cx="1811337" cy="884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学生综合素质测评体系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7750969" y="3622675"/>
            <a:ext cx="1296988" cy="884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组织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9479758" y="3622675"/>
            <a:ext cx="1760537" cy="884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实施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9479758" y="5875339"/>
            <a:ext cx="176053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学生自我诊断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3015457" y="5926139"/>
            <a:ext cx="12954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学习创新</a:t>
            </a:r>
          </a:p>
        </p:txBody>
      </p:sp>
      <p:sp>
        <p:nvSpPr>
          <p:cNvPr id="13" name="圆角矩形 12"/>
          <p:cNvSpPr/>
          <p:nvPr/>
        </p:nvSpPr>
        <p:spPr bwMode="auto">
          <a:xfrm>
            <a:off x="7025482" y="5926139"/>
            <a:ext cx="1714500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考核性诊断</a:t>
            </a:r>
          </a:p>
        </p:txBody>
      </p:sp>
      <p:sp>
        <p:nvSpPr>
          <p:cNvPr id="14" name="圆角矩形 13"/>
          <p:cNvSpPr/>
          <p:nvPr/>
        </p:nvSpPr>
        <p:spPr bwMode="auto">
          <a:xfrm>
            <a:off x="953294" y="5875339"/>
            <a:ext cx="1296988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改进提升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9479758" y="2765426"/>
            <a:ext cx="176053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监测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9467058" y="1914526"/>
            <a:ext cx="177323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数据分析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5447508" y="1952626"/>
            <a:ext cx="181133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调整改进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7679533" y="1952626"/>
            <a:ext cx="1296987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发布预警</a:t>
            </a:r>
          </a:p>
        </p:txBody>
      </p:sp>
      <p:sp>
        <p:nvSpPr>
          <p:cNvPr id="19" name="椭圆 18"/>
          <p:cNvSpPr/>
          <p:nvPr/>
        </p:nvSpPr>
        <p:spPr bwMode="auto">
          <a:xfrm>
            <a:off x="3861594" y="4651376"/>
            <a:ext cx="4641850" cy="11525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学生全面发展中心</a:t>
            </a:r>
          </a:p>
        </p:txBody>
      </p:sp>
      <p:sp>
        <p:nvSpPr>
          <p:cNvPr id="20" name="下箭头 19"/>
          <p:cNvSpPr/>
          <p:nvPr/>
        </p:nvSpPr>
        <p:spPr bwMode="auto">
          <a:xfrm>
            <a:off x="10167144" y="4579938"/>
            <a:ext cx="287338" cy="12239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1" name="左箭头 20"/>
          <p:cNvSpPr/>
          <p:nvPr/>
        </p:nvSpPr>
        <p:spPr bwMode="auto">
          <a:xfrm>
            <a:off x="8784433" y="6002338"/>
            <a:ext cx="669925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3" name="左箭头 22"/>
          <p:cNvSpPr/>
          <p:nvPr/>
        </p:nvSpPr>
        <p:spPr bwMode="auto">
          <a:xfrm>
            <a:off x="6238082" y="6072188"/>
            <a:ext cx="715962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4" name="左箭头 23"/>
          <p:cNvSpPr/>
          <p:nvPr/>
        </p:nvSpPr>
        <p:spPr bwMode="auto">
          <a:xfrm>
            <a:off x="2310608" y="6015038"/>
            <a:ext cx="642937" cy="22066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5" name="上箭头 24"/>
          <p:cNvSpPr/>
          <p:nvPr/>
        </p:nvSpPr>
        <p:spPr bwMode="auto">
          <a:xfrm>
            <a:off x="10148094" y="3282950"/>
            <a:ext cx="234950" cy="32385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6" name="上箭头 25"/>
          <p:cNvSpPr/>
          <p:nvPr/>
        </p:nvSpPr>
        <p:spPr bwMode="auto">
          <a:xfrm>
            <a:off x="10148094" y="2405063"/>
            <a:ext cx="234950" cy="32385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27" name="左箭头 26"/>
          <p:cNvSpPr/>
          <p:nvPr/>
        </p:nvSpPr>
        <p:spPr bwMode="auto">
          <a:xfrm>
            <a:off x="9047957" y="2058988"/>
            <a:ext cx="360362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8" name="左箭头 27"/>
          <p:cNvSpPr/>
          <p:nvPr/>
        </p:nvSpPr>
        <p:spPr bwMode="auto">
          <a:xfrm>
            <a:off x="7247732" y="2058988"/>
            <a:ext cx="360362" cy="2159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29" name="下箭头 28"/>
          <p:cNvSpPr/>
          <p:nvPr/>
        </p:nvSpPr>
        <p:spPr bwMode="auto">
          <a:xfrm>
            <a:off x="6166644" y="2498725"/>
            <a:ext cx="368300" cy="107315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30" name="上箭头 29"/>
          <p:cNvSpPr/>
          <p:nvPr/>
        </p:nvSpPr>
        <p:spPr bwMode="auto">
          <a:xfrm>
            <a:off x="1453357" y="4518026"/>
            <a:ext cx="360362" cy="128587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1" name="右箭头 30"/>
          <p:cNvSpPr/>
          <p:nvPr/>
        </p:nvSpPr>
        <p:spPr bwMode="auto">
          <a:xfrm>
            <a:off x="2712244" y="3956050"/>
            <a:ext cx="863600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2" name="右箭头 31"/>
          <p:cNvSpPr/>
          <p:nvPr/>
        </p:nvSpPr>
        <p:spPr bwMode="auto">
          <a:xfrm>
            <a:off x="5015708" y="3956050"/>
            <a:ext cx="395287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3" name="右箭头 32"/>
          <p:cNvSpPr/>
          <p:nvPr/>
        </p:nvSpPr>
        <p:spPr bwMode="auto">
          <a:xfrm>
            <a:off x="7258844" y="3956050"/>
            <a:ext cx="457200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34" name="右箭头 33"/>
          <p:cNvSpPr/>
          <p:nvPr/>
        </p:nvSpPr>
        <p:spPr bwMode="auto">
          <a:xfrm>
            <a:off x="9135269" y="3956050"/>
            <a:ext cx="323850" cy="2174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4301" name="内容占位符 2"/>
          <p:cNvSpPr>
            <a:spLocks noChangeArrowheads="1"/>
          </p:cNvSpPr>
          <p:nvPr/>
        </p:nvSpPr>
        <p:spPr bwMode="auto">
          <a:xfrm>
            <a:off x="969169" y="1411288"/>
            <a:ext cx="5341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C00000"/>
                </a:solidFill>
              </a:rPr>
              <a:t>学生全面发展质量改进螺旋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5158582" y="5978526"/>
            <a:ext cx="93821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noProof="1">
                <a:solidFill>
                  <a:schemeClr val="tx1"/>
                </a:solidFill>
                <a:latin typeface="微软雅黑" panose="020B0503020204020204" pitchFamily="34" charset="-122"/>
              </a:rPr>
              <a:t>激励</a:t>
            </a:r>
          </a:p>
        </p:txBody>
      </p:sp>
      <p:sp>
        <p:nvSpPr>
          <p:cNvPr id="36" name="左箭头 35"/>
          <p:cNvSpPr/>
          <p:nvPr/>
        </p:nvSpPr>
        <p:spPr bwMode="auto">
          <a:xfrm>
            <a:off x="4372769" y="6073776"/>
            <a:ext cx="642938" cy="220663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 noProof="1"/>
          </a:p>
        </p:txBody>
      </p:sp>
      <p:sp>
        <p:nvSpPr>
          <p:cNvPr id="54304" name="文本框 5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1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5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332708" y="1465264"/>
            <a:ext cx="9261475" cy="45672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9287"/>
              </a:buClr>
              <a:buNone/>
              <a:defRPr/>
            </a:pPr>
            <a:r>
              <a:rPr lang="en-US" altLang="zh-CN" sz="2400" noProof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en-US" altLang="zh-CN" noProof="1">
                <a:latin typeface="+mn-ea"/>
              </a:rPr>
              <a:t>2017</a:t>
            </a:r>
            <a:r>
              <a:rPr lang="zh-CN" altLang="en-US" noProof="1">
                <a:latin typeface="+mn-ea"/>
              </a:rPr>
              <a:t>年上半年的重点工作任务：</a:t>
            </a:r>
            <a:endParaRPr lang="en-US" altLang="zh-CN" noProof="1"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009287"/>
              </a:buClr>
              <a:buFont typeface="Wingdings" panose="05000000000000000000" charset="0"/>
              <a:buChar char="n"/>
              <a:defRPr/>
            </a:pPr>
            <a:r>
              <a:rPr lang="zh-CN" altLang="en-US" sz="2400" noProof="1">
                <a:latin typeface="+mn-ea"/>
              </a:rPr>
              <a:t>教务处负责统筹专业发展中心（课程、课堂）的建设</a:t>
            </a:r>
            <a:endParaRPr lang="en-US" altLang="zh-CN" sz="2400" noProof="1"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009287"/>
              </a:buClr>
              <a:buFont typeface="Wingdings" panose="05000000000000000000" charset="0"/>
              <a:buChar char="n"/>
              <a:defRPr/>
            </a:pPr>
            <a:r>
              <a:rPr lang="zh-CN" altLang="en-US" sz="2400" noProof="1">
                <a:latin typeface="+mn-ea"/>
              </a:rPr>
              <a:t>组织人事处负责统筹教师发展中心的建设</a:t>
            </a:r>
            <a:endParaRPr lang="en-US" altLang="zh-CN" sz="2400" noProof="1">
              <a:latin typeface="+mn-ea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009287"/>
              </a:buClr>
              <a:buFont typeface="Wingdings" panose="05000000000000000000" charset="0"/>
              <a:buChar char="n"/>
              <a:defRPr/>
            </a:pPr>
            <a:r>
              <a:rPr lang="zh-CN" altLang="en-US" sz="2400" noProof="1">
                <a:latin typeface="+mn-ea"/>
              </a:rPr>
              <a:t>学生处负责统筹学生全面发展中心的建设</a:t>
            </a:r>
          </a:p>
        </p:txBody>
      </p:sp>
    </p:spTree>
    <p:extLst>
      <p:ext uri="{BB962C8B-B14F-4D97-AF65-F5344CB8AC3E}">
        <p14:creationId xmlns:p14="http://schemas.microsoft.com/office/powerpoint/2010/main" val="131358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内容占位符 2"/>
          <p:cNvSpPr>
            <a:spLocks noGrp="1" noChangeArrowheads="1"/>
          </p:cNvSpPr>
          <p:nvPr>
            <p:ph idx="1"/>
          </p:nvPr>
        </p:nvSpPr>
        <p:spPr>
          <a:xfrm>
            <a:off x="826294" y="1384300"/>
            <a:ext cx="10834688" cy="2489200"/>
          </a:xfrm>
        </p:spPr>
        <p:txBody>
          <a:bodyPr vert="horz" lIns="91435" tIns="45717" rIns="91435" bIns="45717" rtlCol="0">
            <a:normAutofit/>
          </a:bodyPr>
          <a:lstStyle/>
          <a:p>
            <a:pPr marL="0" indent="4572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依据学院“十三五”事业发展规划及其子规划，构建由</a:t>
            </a:r>
            <a:r>
              <a:rPr lang="zh-CN" altLang="en-US" sz="2400">
                <a:solidFill>
                  <a:srgbClr val="C00000"/>
                </a:solidFill>
              </a:rPr>
              <a:t>学院总体发展目标、各子规划目标、系院部发展规划目标、部门年度工作目标、专业建设目标、课程建设目标、教职工职业生涯发展规划、学生职业生涯发展规划</a:t>
            </a:r>
            <a:r>
              <a:rPr lang="zh-CN" altLang="en-US" sz="2400"/>
              <a:t>等构成的层级分明、内容关联的目标体系，即形成目标链。</a:t>
            </a:r>
          </a:p>
        </p:txBody>
      </p:sp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1667669" y="584201"/>
            <a:ext cx="5284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构建目标体系，形成目标链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10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5"/>
          <a:stretch>
            <a:fillRect/>
          </a:stretch>
        </p:blipFill>
        <p:spPr bwMode="auto">
          <a:xfrm>
            <a:off x="731044" y="1504951"/>
            <a:ext cx="10961688" cy="4765675"/>
          </a:xfrm>
          <a:prstGeom prst="rect">
            <a:avLst/>
          </a:prstGeom>
          <a:noFill/>
          <a:ln w="3810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制定实施计划，形成实施链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4" y="1462089"/>
            <a:ext cx="7666038" cy="4979987"/>
          </a:xfrm>
          <a:prstGeom prst="rect">
            <a:avLst/>
          </a:prstGeom>
          <a:noFill/>
          <a:ln w="57150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0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接连接符 87"/>
          <p:cNvCxnSpPr/>
          <p:nvPr/>
        </p:nvCxnSpPr>
        <p:spPr>
          <a:xfrm>
            <a:off x="5325269" y="4978400"/>
            <a:ext cx="730250" cy="0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3"/>
          <p:cNvSpPr>
            <a:spLocks noChangeArrowheads="1"/>
          </p:cNvSpPr>
          <p:nvPr/>
        </p:nvSpPr>
        <p:spPr bwMode="auto">
          <a:xfrm>
            <a:off x="3819360" y="2418823"/>
            <a:ext cx="4477936" cy="576000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209675">
              <a:defRPr/>
            </a:pPr>
            <a:r>
              <a:rPr lang="zh-CN" altLang="zh-CN" sz="21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总体目标：</a:t>
            </a:r>
            <a:r>
              <a:rPr lang="zh-CN" altLang="en-US" sz="2105" b="1" noProof="1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国内一流、国际水准</a:t>
            </a:r>
            <a:endParaRPr lang="zh-CN" altLang="zh-CN" sz="2105" b="1" noProof="1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anose="020B0503020204020204" pitchFamily="34" charset="-122"/>
            </a:endParaRPr>
          </a:p>
        </p:txBody>
      </p:sp>
      <p:grpSp>
        <p:nvGrpSpPr>
          <p:cNvPr id="36867" name="组合 26"/>
          <p:cNvGrpSpPr>
            <a:grpSpLocks/>
          </p:cNvGrpSpPr>
          <p:nvPr/>
        </p:nvGrpSpPr>
        <p:grpSpPr bwMode="auto">
          <a:xfrm>
            <a:off x="942182" y="1535113"/>
            <a:ext cx="2736850" cy="635000"/>
            <a:chOff x="9851" y="772"/>
            <a:chExt cx="5726" cy="1328"/>
          </a:xfrm>
        </p:grpSpPr>
        <p:sp>
          <p:nvSpPr>
            <p:cNvPr id="136" name="矩形 135"/>
            <p:cNvSpPr/>
            <p:nvPr/>
          </p:nvSpPr>
          <p:spPr>
            <a:xfrm>
              <a:off x="9851" y="772"/>
              <a:ext cx="5726" cy="1328"/>
            </a:xfrm>
            <a:prstGeom prst="rect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301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</a:rPr>
                <a:t>  </a:t>
              </a:r>
              <a:r>
                <a:rPr lang="zh-CN" altLang="en-US" sz="301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</a:rPr>
                <a:t>目标体系</a:t>
              </a:r>
            </a:p>
          </p:txBody>
        </p:sp>
        <p:grpSp>
          <p:nvGrpSpPr>
            <p:cNvPr id="36869" name="组合 1"/>
            <p:cNvGrpSpPr>
              <a:grpSpLocks/>
            </p:cNvGrpSpPr>
            <p:nvPr/>
          </p:nvGrpSpPr>
          <p:grpSpPr bwMode="auto">
            <a:xfrm>
              <a:off x="10580" y="1135"/>
              <a:ext cx="641" cy="641"/>
              <a:chOff x="3604626" y="992207"/>
              <a:chExt cx="541382" cy="541382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603253" y="991260"/>
                <a:ext cx="541400" cy="5411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/>
              </a:p>
            </p:txBody>
          </p:sp>
          <p:grpSp>
            <p:nvGrpSpPr>
              <p:cNvPr id="3" name="Group 8"/>
              <p:cNvGrpSpPr>
                <a:grpSpLocks noChangeAspect="1"/>
              </p:cNvGrpSpPr>
              <p:nvPr/>
            </p:nvGrpSpPr>
            <p:grpSpPr bwMode="auto">
              <a:xfrm>
                <a:off x="3692700" y="1074659"/>
                <a:ext cx="298404" cy="301626"/>
                <a:chOff x="4313" y="1262"/>
                <a:chExt cx="463" cy="46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4" name="Rectangle 9"/>
                <p:cNvSpPr>
                  <a:spLocks noChangeArrowheads="1"/>
                </p:cNvSpPr>
                <p:nvPr/>
              </p:nvSpPr>
              <p:spPr bwMode="auto">
                <a:xfrm>
                  <a:off x="4603" y="1387"/>
                  <a:ext cx="77" cy="3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5" name="Rectangle 10"/>
                <p:cNvSpPr>
                  <a:spLocks noChangeArrowheads="1"/>
                </p:cNvSpPr>
                <p:nvPr/>
              </p:nvSpPr>
              <p:spPr bwMode="auto">
                <a:xfrm>
                  <a:off x="4699" y="1349"/>
                  <a:ext cx="77" cy="3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6" name="Rectangle 11"/>
                <p:cNvSpPr>
                  <a:spLocks noChangeArrowheads="1"/>
                </p:cNvSpPr>
                <p:nvPr/>
              </p:nvSpPr>
              <p:spPr bwMode="auto">
                <a:xfrm>
                  <a:off x="4515" y="1447"/>
                  <a:ext cx="76" cy="28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7" name="Rectangle 12"/>
                <p:cNvSpPr>
                  <a:spLocks noChangeArrowheads="1"/>
                </p:cNvSpPr>
                <p:nvPr/>
              </p:nvSpPr>
              <p:spPr bwMode="auto">
                <a:xfrm>
                  <a:off x="4423" y="1486"/>
                  <a:ext cx="80" cy="2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35" y="1565"/>
                  <a:ext cx="76" cy="16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9" name="Freeform 14"/>
                <p:cNvSpPr/>
                <p:nvPr/>
              </p:nvSpPr>
              <p:spPr bwMode="auto">
                <a:xfrm>
                  <a:off x="4313" y="1277"/>
                  <a:ext cx="298" cy="247"/>
                </a:xfrm>
                <a:custGeom>
                  <a:avLst/>
                  <a:gdLst>
                    <a:gd name="T0" fmla="*/ 0 w 298"/>
                    <a:gd name="T1" fmla="*/ 240 h 247"/>
                    <a:gd name="T2" fmla="*/ 290 w 298"/>
                    <a:gd name="T3" fmla="*/ 0 h 247"/>
                    <a:gd name="T4" fmla="*/ 298 w 298"/>
                    <a:gd name="T5" fmla="*/ 7 h 247"/>
                    <a:gd name="T6" fmla="*/ 7 w 298"/>
                    <a:gd name="T7" fmla="*/ 247 h 247"/>
                    <a:gd name="T8" fmla="*/ 0 w 298"/>
                    <a:gd name="T9" fmla="*/ 240 h 247"/>
                    <a:gd name="T10" fmla="*/ 0 w 298"/>
                    <a:gd name="T11" fmla="*/ 24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8" h="247">
                      <a:moveTo>
                        <a:pt x="0" y="240"/>
                      </a:moveTo>
                      <a:lnTo>
                        <a:pt x="290" y="0"/>
                      </a:lnTo>
                      <a:lnTo>
                        <a:pt x="298" y="7"/>
                      </a:lnTo>
                      <a:lnTo>
                        <a:pt x="7" y="247"/>
                      </a:lnTo>
                      <a:lnTo>
                        <a:pt x="0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00B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  <p:sp>
              <p:nvSpPr>
                <p:cNvPr id="10" name="Freeform 15"/>
                <p:cNvSpPr/>
                <p:nvPr/>
              </p:nvSpPr>
              <p:spPr bwMode="auto">
                <a:xfrm>
                  <a:off x="4567" y="1262"/>
                  <a:ext cx="65" cy="58"/>
                </a:xfrm>
                <a:custGeom>
                  <a:avLst/>
                  <a:gdLst>
                    <a:gd name="T0" fmla="*/ 0 w 65"/>
                    <a:gd name="T1" fmla="*/ 3 h 58"/>
                    <a:gd name="T2" fmla="*/ 65 w 65"/>
                    <a:gd name="T3" fmla="*/ 0 h 58"/>
                    <a:gd name="T4" fmla="*/ 36 w 65"/>
                    <a:gd name="T5" fmla="*/ 58 h 58"/>
                    <a:gd name="T6" fmla="*/ 0 w 65"/>
                    <a:gd name="T7" fmla="*/ 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58">
                      <a:moveTo>
                        <a:pt x="0" y="3"/>
                      </a:moveTo>
                      <a:lnTo>
                        <a:pt x="65" y="0"/>
                      </a:lnTo>
                      <a:lnTo>
                        <a:pt x="36" y="5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lIns="68803" tIns="34401" rIns="68803" bIns="34401"/>
                <a:lstStyle/>
                <a:p>
                  <a:endParaRPr lang="zh-CN" altLang="en-US" sz="100" noProof="1"/>
                </a:p>
              </p:txBody>
            </p:sp>
          </p:grpSp>
        </p:grpSp>
      </p:grpSp>
      <p:cxnSp>
        <p:nvCxnSpPr>
          <p:cNvPr id="18" name="直接连接符 17"/>
          <p:cNvCxnSpPr/>
          <p:nvPr/>
        </p:nvCxnSpPr>
        <p:spPr>
          <a:xfrm>
            <a:off x="1828007" y="3940175"/>
            <a:ext cx="9264650" cy="0"/>
          </a:xfrm>
          <a:prstGeom prst="line">
            <a:avLst/>
          </a:prstGeom>
          <a:ln w="38100">
            <a:solidFill>
              <a:srgbClr val="00B0B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utoShape 3"/>
          <p:cNvSpPr>
            <a:spLocks noChangeArrowheads="1"/>
          </p:cNvSpPr>
          <p:nvPr/>
        </p:nvSpPr>
        <p:spPr bwMode="auto">
          <a:xfrm>
            <a:off x="2363999" y="3601194"/>
            <a:ext cx="1116000" cy="677042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课程建设规划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3783849" y="3601194"/>
            <a:ext cx="1137640" cy="677042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师资队伍</a:t>
            </a:r>
          </a:p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建设规划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131243" y="3601194"/>
            <a:ext cx="1137640" cy="67704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学生全面</a:t>
            </a:r>
          </a:p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发展规划</a:t>
            </a:r>
          </a:p>
        </p:txBody>
      </p:sp>
      <p:sp>
        <p:nvSpPr>
          <p:cNvPr id="73" name="AutoShape 3"/>
          <p:cNvSpPr>
            <a:spLocks noChangeArrowheads="1"/>
          </p:cNvSpPr>
          <p:nvPr/>
        </p:nvSpPr>
        <p:spPr bwMode="auto">
          <a:xfrm>
            <a:off x="1046399" y="3601194"/>
            <a:ext cx="1116000" cy="677042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专业</a:t>
            </a:r>
            <a:r>
              <a:rPr lang="zh-CN" altLang="zh-CN" sz="1505" b="1" noProof="1">
                <a:solidFill>
                  <a:schemeClr val="bg1"/>
                </a:solidFill>
                <a:latin typeface="微软雅黑" panose="020B0503020204020204" pitchFamily="34" charset="-122"/>
              </a:rPr>
              <a:t>建设</a:t>
            </a: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规划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424646" y="3601194"/>
            <a:ext cx="1625473" cy="677042"/>
          </a:xfrm>
          <a:prstGeom prst="rect">
            <a:avLst/>
          </a:prstGeom>
          <a:solidFill>
            <a:srgbClr val="FF990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内部质量保证</a:t>
            </a:r>
          </a:p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体系建设规划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8205882" y="3601194"/>
            <a:ext cx="1137640" cy="677042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校园文化</a:t>
            </a:r>
          </a:p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建设规划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9499284" y="3601194"/>
            <a:ext cx="1152000" cy="677042"/>
          </a:xfrm>
          <a:prstGeom prst="rect">
            <a:avLst/>
          </a:prstGeom>
          <a:solidFill>
            <a:srgbClr val="7030A0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信息化建设规划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792687" y="3601194"/>
            <a:ext cx="1137640" cy="677042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继续教育</a:t>
            </a:r>
          </a:p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建设规划</a:t>
            </a:r>
          </a:p>
        </p:txBody>
      </p:sp>
      <p:sp>
        <p:nvSpPr>
          <p:cNvPr id="82" name="AutoShape 3"/>
          <p:cNvSpPr>
            <a:spLocks noChangeArrowheads="1"/>
          </p:cNvSpPr>
          <p:nvPr/>
        </p:nvSpPr>
        <p:spPr bwMode="auto">
          <a:xfrm>
            <a:off x="3934356" y="4639452"/>
            <a:ext cx="1462743" cy="677042"/>
          </a:xfrm>
          <a:prstGeom prst="rect">
            <a:avLst/>
          </a:prstGeom>
          <a:solidFill>
            <a:srgbClr val="7632A8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教师职业生涯发展规划</a:t>
            </a:r>
          </a:p>
        </p:txBody>
      </p:sp>
      <p:sp>
        <p:nvSpPr>
          <p:cNvPr id="83" name="AutoShape 3"/>
          <p:cNvSpPr>
            <a:spLocks noChangeArrowheads="1"/>
          </p:cNvSpPr>
          <p:nvPr/>
        </p:nvSpPr>
        <p:spPr bwMode="auto">
          <a:xfrm>
            <a:off x="5617686" y="4660265"/>
            <a:ext cx="1368000" cy="676910"/>
          </a:xfrm>
          <a:prstGeom prst="rect">
            <a:avLst/>
          </a:prstGeom>
          <a:solidFill>
            <a:srgbClr val="348CA4"/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zh-CN" altLang="zh-CN" sz="1505" b="1" noProof="1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</a:rPr>
              <a:t>学生职业生涯发展规划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3869853" y="5402976"/>
            <a:ext cx="1478311" cy="1006245"/>
            <a:chOff x="15442" y="10267"/>
            <a:chExt cx="3094" cy="2106"/>
          </a:xfrm>
          <a:solidFill>
            <a:srgbClr val="CC99FF"/>
          </a:solidFill>
        </p:grpSpPr>
        <p:sp>
          <p:nvSpPr>
            <p:cNvPr id="90" name="等腰三角形 89"/>
            <p:cNvSpPr/>
            <p:nvPr/>
          </p:nvSpPr>
          <p:spPr>
            <a:xfrm flipV="1">
              <a:off x="16751" y="10267"/>
              <a:ext cx="330" cy="284"/>
            </a:xfrm>
            <a:prstGeom prst="triangle">
              <a:avLst/>
            </a:prstGeom>
            <a:grpFill/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5442" y="10704"/>
              <a:ext cx="850" cy="1669"/>
            </a:xfrm>
            <a:prstGeom prst="rect">
              <a:avLst/>
            </a:prstGeom>
            <a:grpFill/>
            <a:ln>
              <a:solidFill>
                <a:srgbClr val="CC99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教师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6579" y="10704"/>
              <a:ext cx="850" cy="1669"/>
            </a:xfrm>
            <a:prstGeom prst="rect">
              <a:avLst/>
            </a:prstGeom>
            <a:grpFill/>
            <a:ln>
              <a:solidFill>
                <a:srgbClr val="CC99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教师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93" name="直接连接符 92"/>
            <p:cNvSpPr/>
            <p:nvPr/>
          </p:nvSpPr>
          <p:spPr>
            <a:xfrm>
              <a:off x="15477" y="10609"/>
              <a:ext cx="3005" cy="0"/>
            </a:xfrm>
            <a:prstGeom prst="line">
              <a:avLst/>
            </a:prstGeom>
            <a:grpFill/>
            <a:ln>
              <a:solidFill>
                <a:srgbClr val="CC99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94" name="文本框 93"/>
            <p:cNvSpPr txBox="1"/>
            <p:nvPr/>
          </p:nvSpPr>
          <p:spPr>
            <a:xfrm>
              <a:off x="17686" y="10704"/>
              <a:ext cx="850" cy="1669"/>
            </a:xfrm>
            <a:prstGeom prst="rect">
              <a:avLst/>
            </a:prstGeom>
            <a:grpFill/>
            <a:ln>
              <a:solidFill>
                <a:srgbClr val="CC99FF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教师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...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597300" y="5402976"/>
            <a:ext cx="1478311" cy="1006245"/>
            <a:chOff x="15442" y="10267"/>
            <a:chExt cx="3094" cy="2106"/>
          </a:xfrm>
          <a:solidFill>
            <a:srgbClr val="348CA4"/>
          </a:solidFill>
        </p:grpSpPr>
        <p:sp>
          <p:nvSpPr>
            <p:cNvPr id="103" name="等腰三角形 102"/>
            <p:cNvSpPr/>
            <p:nvPr/>
          </p:nvSpPr>
          <p:spPr>
            <a:xfrm flipV="1">
              <a:off x="16751" y="10267"/>
              <a:ext cx="330" cy="284"/>
            </a:xfrm>
            <a:prstGeom prst="triangle">
              <a:avLst/>
            </a:prstGeom>
            <a:solidFill>
              <a:srgbClr val="37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15442" y="10704"/>
              <a:ext cx="850" cy="1669"/>
            </a:xfrm>
            <a:prstGeom prst="rect">
              <a:avLst/>
            </a:prstGeom>
            <a:grpFill/>
            <a:ln>
              <a:solidFill>
                <a:srgbClr val="34A33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学生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6579" y="10704"/>
              <a:ext cx="850" cy="1669"/>
            </a:xfrm>
            <a:prstGeom prst="rect">
              <a:avLst/>
            </a:prstGeom>
            <a:grpFill/>
            <a:ln>
              <a:solidFill>
                <a:srgbClr val="34A33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学生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06" name="直接连接符 105"/>
            <p:cNvSpPr/>
            <p:nvPr/>
          </p:nvSpPr>
          <p:spPr>
            <a:xfrm>
              <a:off x="15477" y="10609"/>
              <a:ext cx="3005" cy="0"/>
            </a:xfrm>
            <a:prstGeom prst="line">
              <a:avLst/>
            </a:prstGeom>
            <a:grpFill/>
            <a:ln>
              <a:solidFill>
                <a:srgbClr val="348CA4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07" name="文本框 106"/>
            <p:cNvSpPr txBox="1"/>
            <p:nvPr/>
          </p:nvSpPr>
          <p:spPr>
            <a:xfrm>
              <a:off x="17686" y="10704"/>
              <a:ext cx="850" cy="1669"/>
            </a:xfrm>
            <a:prstGeom prst="rect">
              <a:avLst/>
            </a:prstGeom>
            <a:grpFill/>
            <a:ln>
              <a:solidFill>
                <a:srgbClr val="34A339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学生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...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18230" y="4442599"/>
            <a:ext cx="1478311" cy="1006245"/>
            <a:chOff x="15442" y="10267"/>
            <a:chExt cx="3094" cy="2106"/>
          </a:xfrm>
          <a:solidFill>
            <a:srgbClr val="FF9C00"/>
          </a:solidFill>
        </p:grpSpPr>
        <p:sp>
          <p:nvSpPr>
            <p:cNvPr id="115" name="等腰三角形 114"/>
            <p:cNvSpPr/>
            <p:nvPr/>
          </p:nvSpPr>
          <p:spPr>
            <a:xfrm flipV="1">
              <a:off x="16751" y="10267"/>
              <a:ext cx="330" cy="284"/>
            </a:xfrm>
            <a:prstGeom prst="triangle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5442" y="10704"/>
              <a:ext cx="850" cy="1669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专业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16579" y="10704"/>
              <a:ext cx="850" cy="1669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专业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18" name="直接连接符 117"/>
            <p:cNvSpPr/>
            <p:nvPr/>
          </p:nvSpPr>
          <p:spPr>
            <a:xfrm>
              <a:off x="15477" y="10609"/>
              <a:ext cx="3005" cy="0"/>
            </a:xfrm>
            <a:prstGeom prst="line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19" name="文本框 118"/>
            <p:cNvSpPr txBox="1"/>
            <p:nvPr/>
          </p:nvSpPr>
          <p:spPr>
            <a:xfrm>
              <a:off x="17686" y="10704"/>
              <a:ext cx="850" cy="1669"/>
            </a:xfrm>
            <a:prstGeom prst="rect">
              <a:avLst/>
            </a:prstGeom>
            <a:grpFill/>
            <a:ln>
              <a:solidFill>
                <a:srgbClr val="FF9C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专业</a:t>
              </a:r>
            </a:p>
            <a:p>
              <a:pPr algn="ctr"/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...</a:t>
              </a:r>
            </a:p>
          </p:txBody>
        </p:sp>
      </p:grpSp>
      <p:grpSp>
        <p:nvGrpSpPr>
          <p:cNvPr id="36886" name="组合 125"/>
          <p:cNvGrpSpPr>
            <a:grpSpLocks/>
          </p:cNvGrpSpPr>
          <p:nvPr/>
        </p:nvGrpSpPr>
        <p:grpSpPr bwMode="auto">
          <a:xfrm>
            <a:off x="2201070" y="4443414"/>
            <a:ext cx="1477963" cy="1004887"/>
            <a:chOff x="5258" y="7892"/>
            <a:chExt cx="3094" cy="2106"/>
          </a:xfrm>
        </p:grpSpPr>
        <p:sp>
          <p:nvSpPr>
            <p:cNvPr id="121" name="等腰三角形 120"/>
            <p:cNvSpPr/>
            <p:nvPr/>
          </p:nvSpPr>
          <p:spPr>
            <a:xfrm flipV="1">
              <a:off x="5663" y="7892"/>
              <a:ext cx="329" cy="283"/>
            </a:xfrm>
            <a:prstGeom prst="triangle">
              <a:avLst/>
            </a:prstGeom>
            <a:solidFill>
              <a:srgbClr val="47BA00"/>
            </a:solidFill>
            <a:ln>
              <a:solidFill>
                <a:srgbClr val="47B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5258" y="8328"/>
              <a:ext cx="851" cy="1670"/>
            </a:xfrm>
            <a:prstGeom prst="rect">
              <a:avLst/>
            </a:prstGeom>
            <a:solidFill>
              <a:srgbClr val="47BA00"/>
            </a:solidFill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课程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6395" y="8328"/>
              <a:ext cx="851" cy="1670"/>
            </a:xfrm>
            <a:prstGeom prst="rect">
              <a:avLst/>
            </a:prstGeom>
            <a:solidFill>
              <a:srgbClr val="47BA00"/>
            </a:solidFill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课程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2</a:t>
              </a: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295" y="8235"/>
              <a:ext cx="3004" cy="0"/>
            </a:xfrm>
            <a:prstGeom prst="line">
              <a:avLst/>
            </a:prstGeom>
            <a:solidFill>
              <a:srgbClr val="47BA00"/>
            </a:solidFill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25" name="文本框 124"/>
            <p:cNvSpPr txBox="1"/>
            <p:nvPr/>
          </p:nvSpPr>
          <p:spPr>
            <a:xfrm>
              <a:off x="7501" y="8328"/>
              <a:ext cx="851" cy="1670"/>
            </a:xfrm>
            <a:prstGeom prst="rect">
              <a:avLst/>
            </a:prstGeom>
            <a:solidFill>
              <a:srgbClr val="47BA00"/>
            </a:solidFill>
            <a:ln>
              <a:solidFill>
                <a:srgbClr val="47BA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课程</a:t>
              </a:r>
              <a:r>
                <a: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...</a:t>
              </a:r>
            </a:p>
          </p:txBody>
        </p:sp>
      </p:grpSp>
      <p:sp>
        <p:nvSpPr>
          <p:cNvPr id="11" name="等腰三角形 10"/>
          <p:cNvSpPr/>
          <p:nvPr/>
        </p:nvSpPr>
        <p:spPr>
          <a:xfrm flipV="1">
            <a:off x="4482307" y="4360864"/>
            <a:ext cx="158750" cy="134937"/>
          </a:xfrm>
          <a:prstGeom prst="triangle">
            <a:avLst/>
          </a:prstGeom>
          <a:solidFill>
            <a:srgbClr val="7632A8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928269" y="4583113"/>
            <a:ext cx="1436688" cy="0"/>
          </a:xfrm>
          <a:prstGeom prst="lin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17" name="等腰三角形 16"/>
          <p:cNvSpPr/>
          <p:nvPr/>
        </p:nvSpPr>
        <p:spPr>
          <a:xfrm flipV="1">
            <a:off x="5898357" y="4360864"/>
            <a:ext cx="157162" cy="134937"/>
          </a:xfrm>
          <a:prstGeom prst="triangle">
            <a:avLst/>
          </a:prstGeom>
          <a:solidFill>
            <a:srgbClr val="37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olidFill>
                <a:prstClr val="white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617370" y="4605338"/>
            <a:ext cx="1368425" cy="0"/>
          </a:xfrm>
          <a:prstGeom prst="line">
            <a:avLst/>
          </a:prstGeom>
          <a:solidFill>
            <a:srgbClr val="34A339"/>
          </a:solidFill>
          <a:ln>
            <a:solidFill>
              <a:srgbClr val="34A33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sp>
        <p:nvSpPr>
          <p:cNvPr id="36896" name="文本框 1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构建目标体系，形成目标链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6898" name="组合 29"/>
          <p:cNvGrpSpPr>
            <a:grpSpLocks/>
          </p:cNvGrpSpPr>
          <p:nvPr/>
        </p:nvGrpSpPr>
        <p:grpSpPr bwMode="auto">
          <a:xfrm>
            <a:off x="1548608" y="2997201"/>
            <a:ext cx="9921875" cy="576263"/>
            <a:chOff x="2438" y="4719"/>
            <a:chExt cx="15623" cy="907"/>
          </a:xfrm>
        </p:grpSpPr>
        <p:sp>
          <p:nvSpPr>
            <p:cNvPr id="160" name="下箭头 159"/>
            <p:cNvSpPr/>
            <p:nvPr/>
          </p:nvSpPr>
          <p:spPr>
            <a:xfrm>
              <a:off x="2438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430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4" name="下箭头 23"/>
            <p:cNvSpPr/>
            <p:nvPr/>
          </p:nvSpPr>
          <p:spPr>
            <a:xfrm>
              <a:off x="6737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5" name="下箭头 24"/>
            <p:cNvSpPr/>
            <p:nvPr/>
          </p:nvSpPr>
          <p:spPr>
            <a:xfrm>
              <a:off x="8845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6" name="下箭头 25"/>
            <p:cNvSpPr/>
            <p:nvPr/>
          </p:nvSpPr>
          <p:spPr>
            <a:xfrm>
              <a:off x="11207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7" name="下箭头 26"/>
            <p:cNvSpPr/>
            <p:nvPr/>
          </p:nvSpPr>
          <p:spPr>
            <a:xfrm>
              <a:off x="13647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8" name="下箭头 27"/>
            <p:cNvSpPr/>
            <p:nvPr/>
          </p:nvSpPr>
          <p:spPr>
            <a:xfrm>
              <a:off x="15684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29" name="下箭头 28"/>
            <p:cNvSpPr/>
            <p:nvPr/>
          </p:nvSpPr>
          <p:spPr>
            <a:xfrm>
              <a:off x="17721" y="5174"/>
              <a:ext cx="340" cy="452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32" name="下箭头 31"/>
            <p:cNvSpPr/>
            <p:nvPr/>
          </p:nvSpPr>
          <p:spPr>
            <a:xfrm>
              <a:off x="9507" y="4719"/>
              <a:ext cx="340" cy="455"/>
            </a:xfrm>
            <a:prstGeom prst="downArrow">
              <a:avLst/>
            </a:prstGeom>
            <a:solidFill>
              <a:srgbClr val="00D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</p:grpSp>
      <p:cxnSp>
        <p:nvCxnSpPr>
          <p:cNvPr id="36908" name="直接连接符 30"/>
          <p:cNvCxnSpPr>
            <a:cxnSpLocks noChangeShapeType="1"/>
          </p:cNvCxnSpPr>
          <p:nvPr/>
        </p:nvCxnSpPr>
        <p:spPr bwMode="auto">
          <a:xfrm>
            <a:off x="1634333" y="3284538"/>
            <a:ext cx="9755187" cy="0"/>
          </a:xfrm>
          <a:prstGeom prst="line">
            <a:avLst/>
          </a:prstGeom>
          <a:noFill/>
          <a:ln w="38100">
            <a:solidFill>
              <a:srgbClr val="00D0F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0479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54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构建目标体系，形成目标链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cxnSp>
        <p:nvCxnSpPr>
          <p:cNvPr id="256" name="直接连接符 255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7891" name="组合 262"/>
          <p:cNvGrpSpPr>
            <a:grpSpLocks/>
          </p:cNvGrpSpPr>
          <p:nvPr/>
        </p:nvGrpSpPr>
        <p:grpSpPr bwMode="auto">
          <a:xfrm>
            <a:off x="2307432" y="2020889"/>
            <a:ext cx="4183062" cy="3265487"/>
            <a:chOff x="7889" y="3889"/>
            <a:chExt cx="6588" cy="5142"/>
          </a:xfrm>
        </p:grpSpPr>
        <p:grpSp>
          <p:nvGrpSpPr>
            <p:cNvPr id="37892" name="组合 148"/>
            <p:cNvGrpSpPr>
              <a:grpSpLocks/>
            </p:cNvGrpSpPr>
            <p:nvPr/>
          </p:nvGrpSpPr>
          <p:grpSpPr bwMode="auto">
            <a:xfrm>
              <a:off x="7889" y="6641"/>
              <a:ext cx="6045" cy="1015"/>
              <a:chOff x="3421" y="2611"/>
              <a:chExt cx="6047" cy="1014"/>
            </a:xfrm>
          </p:grpSpPr>
          <p:grpSp>
            <p:nvGrpSpPr>
              <p:cNvPr id="9260" name="组合 403"/>
              <p:cNvGrpSpPr/>
              <p:nvPr/>
            </p:nvGrpSpPr>
            <p:grpSpPr>
              <a:xfrm>
                <a:off x="3421" y="2739"/>
                <a:ext cx="566" cy="566"/>
                <a:chOff x="2387600" y="2311381"/>
                <a:chExt cx="1219603" cy="1219603"/>
              </a:xfrm>
            </p:grpSpPr>
            <p:sp>
              <p:nvSpPr>
                <p:cNvPr id="405" name="泪滴形 404"/>
                <p:cNvSpPr/>
                <p:nvPr/>
              </p:nvSpPr>
              <p:spPr>
                <a:xfrm rot="18900000" flipH="1" flipV="1">
                  <a:off x="2387600" y="2311381"/>
                  <a:ext cx="1219603" cy="1219603"/>
                </a:xfrm>
                <a:prstGeom prst="teardrop">
                  <a:avLst/>
                </a:prstGeom>
                <a:gradFill flip="none" rotWithShape="0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 w="127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0000"/>
                        </a:schemeClr>
                      </a:gs>
                    </a:gsLst>
                    <a:lin ang="13500000" scaled="0"/>
                    <a:tileRect/>
                  </a:gradFill>
                </a:ln>
                <a:effectLst>
                  <a:outerShdw blurRad="1778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406" name="椭圆 405"/>
                <p:cNvSpPr/>
                <p:nvPr/>
              </p:nvSpPr>
              <p:spPr>
                <a:xfrm>
                  <a:off x="2565783" y="2489564"/>
                  <a:ext cx="863236" cy="863236"/>
                </a:xfrm>
                <a:prstGeom prst="ellipse">
                  <a:avLst/>
                </a:prstGeom>
                <a:solidFill>
                  <a:srgbClr val="01ACBE"/>
                </a:solidFill>
                <a:ln w="9525">
                  <a:gradFill flip="none" rotWithShape="1">
                    <a:gsLst>
                      <a:gs pos="0">
                        <a:schemeClr val="bg1">
                          <a:lumMod val="70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</p:grpSp>
          <p:sp>
            <p:nvSpPr>
              <p:cNvPr id="37894" name="文本框 134"/>
              <p:cNvSpPr txBox="1">
                <a:spLocks noChangeArrowheads="1"/>
              </p:cNvSpPr>
              <p:nvPr/>
            </p:nvSpPr>
            <p:spPr bwMode="auto">
              <a:xfrm>
                <a:off x="4141" y="2611"/>
                <a:ext cx="5327" cy="1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01ACBE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55</a:t>
                </a:r>
                <a:r>
                  <a:rPr lang="zh-CN" altLang="en-US" sz="2000">
                    <a:solidFill>
                      <a:srgbClr val="01ACBE"/>
                    </a:solidFill>
                    <a:latin typeface="微软雅黑" panose="020B0503020204020204" pitchFamily="34" charset="-122"/>
                  </a:rPr>
                  <a:t>个国家级标志性成果</a:t>
                </a:r>
              </a:p>
            </p:txBody>
          </p:sp>
        </p:grpSp>
        <p:grpSp>
          <p:nvGrpSpPr>
            <p:cNvPr id="37895" name="组合 149"/>
            <p:cNvGrpSpPr>
              <a:grpSpLocks/>
            </p:cNvGrpSpPr>
            <p:nvPr/>
          </p:nvGrpSpPr>
          <p:grpSpPr bwMode="auto">
            <a:xfrm>
              <a:off x="7889" y="5265"/>
              <a:ext cx="4533" cy="1015"/>
              <a:chOff x="3421" y="3753"/>
              <a:chExt cx="4534" cy="1014"/>
            </a:xfrm>
          </p:grpSpPr>
          <p:grpSp>
            <p:nvGrpSpPr>
              <p:cNvPr id="9252" name="组合 423"/>
              <p:cNvGrpSpPr/>
              <p:nvPr/>
            </p:nvGrpSpPr>
            <p:grpSpPr>
              <a:xfrm>
                <a:off x="3421" y="3891"/>
                <a:ext cx="566" cy="566"/>
                <a:chOff x="2387600" y="2311381"/>
                <a:chExt cx="1219603" cy="1219603"/>
              </a:xfrm>
            </p:grpSpPr>
            <p:sp>
              <p:nvSpPr>
                <p:cNvPr id="425" name="泪滴形 424"/>
                <p:cNvSpPr/>
                <p:nvPr/>
              </p:nvSpPr>
              <p:spPr>
                <a:xfrm rot="18900000" flipH="1" flipV="1">
                  <a:off x="2387600" y="2311381"/>
                  <a:ext cx="1219603" cy="1219603"/>
                </a:xfrm>
                <a:prstGeom prst="teardrop">
                  <a:avLst/>
                </a:prstGeom>
                <a:gradFill flip="none" rotWithShape="0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 w="127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0000"/>
                        </a:schemeClr>
                      </a:gs>
                    </a:gsLst>
                    <a:lin ang="13500000" scaled="0"/>
                    <a:tileRect/>
                  </a:gradFill>
                </a:ln>
                <a:effectLst>
                  <a:outerShdw blurRad="1778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426" name="椭圆 425"/>
                <p:cNvSpPr/>
                <p:nvPr/>
              </p:nvSpPr>
              <p:spPr>
                <a:xfrm>
                  <a:off x="2565783" y="2489564"/>
                  <a:ext cx="863236" cy="863236"/>
                </a:xfrm>
                <a:prstGeom prst="ellipse">
                  <a:avLst/>
                </a:prstGeom>
                <a:solidFill>
                  <a:srgbClr val="663A77"/>
                </a:solidFill>
                <a:ln w="9525">
                  <a:gradFill flip="none" rotWithShape="1">
                    <a:gsLst>
                      <a:gs pos="0">
                        <a:schemeClr val="bg1">
                          <a:lumMod val="70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solidFill>
                      <a:srgbClr val="E87071"/>
                    </a:solidFill>
                  </a:endParaRPr>
                </a:p>
              </p:txBody>
            </p:sp>
          </p:grpSp>
          <p:sp>
            <p:nvSpPr>
              <p:cNvPr id="37897" name="文本框 135"/>
              <p:cNvSpPr txBox="1">
                <a:spLocks noChangeArrowheads="1"/>
              </p:cNvSpPr>
              <p:nvPr/>
            </p:nvSpPr>
            <p:spPr bwMode="auto">
              <a:xfrm>
                <a:off x="4141" y="3753"/>
                <a:ext cx="3814" cy="1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61377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39</a:t>
                </a:r>
                <a:r>
                  <a:rPr lang="zh-CN" altLang="en-US" sz="2000">
                    <a:solidFill>
                      <a:srgbClr val="613771"/>
                    </a:solidFill>
                    <a:latin typeface="微软雅黑" panose="020B0503020204020204" pitchFamily="34" charset="-122"/>
                  </a:rPr>
                  <a:t>个量化指标</a:t>
                </a:r>
              </a:p>
            </p:txBody>
          </p:sp>
        </p:grpSp>
        <p:grpSp>
          <p:nvGrpSpPr>
            <p:cNvPr id="37898" name="组合 150"/>
            <p:cNvGrpSpPr>
              <a:grpSpLocks/>
            </p:cNvGrpSpPr>
            <p:nvPr/>
          </p:nvGrpSpPr>
          <p:grpSpPr bwMode="auto">
            <a:xfrm>
              <a:off x="7889" y="3889"/>
              <a:ext cx="4533" cy="1015"/>
              <a:chOff x="3421" y="4895"/>
              <a:chExt cx="4534" cy="1015"/>
            </a:xfrm>
          </p:grpSpPr>
          <p:grpSp>
            <p:nvGrpSpPr>
              <p:cNvPr id="9244" name="组合 406"/>
              <p:cNvGrpSpPr/>
              <p:nvPr/>
            </p:nvGrpSpPr>
            <p:grpSpPr>
              <a:xfrm>
                <a:off x="3421" y="5043"/>
                <a:ext cx="566" cy="566"/>
                <a:chOff x="2387600" y="2311381"/>
                <a:chExt cx="1219603" cy="1219603"/>
              </a:xfrm>
            </p:grpSpPr>
            <p:sp>
              <p:nvSpPr>
                <p:cNvPr id="408" name="泪滴形 407"/>
                <p:cNvSpPr/>
                <p:nvPr/>
              </p:nvSpPr>
              <p:spPr>
                <a:xfrm rot="18900000" flipH="1" flipV="1">
                  <a:off x="2387600" y="2311381"/>
                  <a:ext cx="1219603" cy="1219603"/>
                </a:xfrm>
                <a:prstGeom prst="teardrop">
                  <a:avLst/>
                </a:prstGeom>
                <a:gradFill flip="none" rotWithShape="0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 w="1270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0000"/>
                        </a:schemeClr>
                      </a:gs>
                    </a:gsLst>
                    <a:lin ang="13500000" scaled="0"/>
                    <a:tileRect/>
                  </a:gradFill>
                </a:ln>
                <a:effectLst>
                  <a:outerShdw blurRad="177800" dist="889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/>
                </a:p>
              </p:txBody>
            </p:sp>
            <p:sp>
              <p:nvSpPr>
                <p:cNvPr id="409" name="椭圆 408"/>
                <p:cNvSpPr/>
                <p:nvPr/>
              </p:nvSpPr>
              <p:spPr>
                <a:xfrm>
                  <a:off x="2565783" y="2489564"/>
                  <a:ext cx="863236" cy="863236"/>
                </a:xfrm>
                <a:prstGeom prst="ellipse">
                  <a:avLst/>
                </a:prstGeom>
                <a:solidFill>
                  <a:srgbClr val="E87071"/>
                </a:solidFill>
                <a:ln w="9525">
                  <a:gradFill flip="none" rotWithShape="1">
                    <a:gsLst>
                      <a:gs pos="0">
                        <a:schemeClr val="bg1">
                          <a:lumMod val="70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solidFill>
                      <a:srgbClr val="E87071"/>
                    </a:solidFill>
                  </a:endParaRPr>
                </a:p>
              </p:txBody>
            </p:sp>
          </p:grpSp>
          <p:sp>
            <p:nvSpPr>
              <p:cNvPr id="37900" name="文本框 136"/>
              <p:cNvSpPr txBox="1">
                <a:spLocks noChangeArrowheads="1"/>
              </p:cNvSpPr>
              <p:nvPr/>
            </p:nvSpPr>
            <p:spPr bwMode="auto">
              <a:xfrm>
                <a:off x="4141" y="4895"/>
                <a:ext cx="3814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E87071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6</a:t>
                </a:r>
                <a:r>
                  <a:rPr lang="zh-CN" altLang="en-US" sz="2000">
                    <a:solidFill>
                      <a:srgbClr val="E87071"/>
                    </a:solidFill>
                    <a:latin typeface="微软雅黑" panose="020B0503020204020204" pitchFamily="34" charset="-122"/>
                  </a:rPr>
                  <a:t>大建设项目</a:t>
                </a:r>
              </a:p>
            </p:txBody>
          </p:sp>
        </p:grpSp>
        <p:grpSp>
          <p:nvGrpSpPr>
            <p:cNvPr id="37901" name="组合 151"/>
            <p:cNvGrpSpPr>
              <a:grpSpLocks/>
            </p:cNvGrpSpPr>
            <p:nvPr/>
          </p:nvGrpSpPr>
          <p:grpSpPr bwMode="auto">
            <a:xfrm>
              <a:off x="7889" y="8017"/>
              <a:ext cx="6588" cy="1015"/>
              <a:chOff x="3395" y="7179"/>
              <a:chExt cx="6588" cy="1014"/>
            </a:xfrm>
          </p:grpSpPr>
          <p:sp>
            <p:nvSpPr>
              <p:cNvPr id="140" name="泪滴形 139"/>
              <p:cNvSpPr/>
              <p:nvPr/>
            </p:nvSpPr>
            <p:spPr>
              <a:xfrm rot="18900000" flipH="1" flipV="1">
                <a:off x="3395" y="7412"/>
                <a:ext cx="567" cy="567"/>
              </a:xfrm>
              <a:prstGeom prst="teardrop">
                <a:avLst/>
              </a:prstGeom>
              <a:gradFill flip="none" rotWithShape="0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 w="127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0000"/>
                      </a:schemeClr>
                    </a:gs>
                  </a:gsLst>
                  <a:lin ang="13500000" scaled="0"/>
                  <a:tileRect/>
                </a:gradFill>
              </a:ln>
              <a:effectLst>
                <a:outerShdw blurRad="1778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3478" y="7495"/>
                <a:ext cx="401" cy="40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gradFill flip="none" rotWithShape="1">
                  <a:gsLst>
                    <a:gs pos="0">
                      <a:schemeClr val="bg1">
                        <a:lumMod val="7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/>
              </a:p>
            </p:txBody>
          </p:sp>
          <p:sp>
            <p:nvSpPr>
              <p:cNvPr id="37904" name="文本框 141"/>
              <p:cNvSpPr txBox="1">
                <a:spLocks noChangeArrowheads="1"/>
              </p:cNvSpPr>
              <p:nvPr/>
            </p:nvSpPr>
            <p:spPr bwMode="auto">
              <a:xfrm>
                <a:off x="4141" y="7179"/>
                <a:ext cx="5842" cy="1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558ED5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148</a:t>
                </a:r>
                <a:r>
                  <a:rPr lang="zh-CN" altLang="en-US" sz="2000">
                    <a:solidFill>
                      <a:srgbClr val="558ED5"/>
                    </a:solidFill>
                    <a:latin typeface="微软雅黑" panose="020B0503020204020204" pitchFamily="34" charset="-122"/>
                  </a:rPr>
                  <a:t>个省级标志性成果</a:t>
                </a:r>
              </a:p>
            </p:txBody>
          </p:sp>
        </p:grpSp>
      </p:grpSp>
      <p:grpSp>
        <p:nvGrpSpPr>
          <p:cNvPr id="37905" name="组合 13"/>
          <p:cNvGrpSpPr>
            <a:grpSpLocks/>
          </p:cNvGrpSpPr>
          <p:nvPr/>
        </p:nvGrpSpPr>
        <p:grpSpPr bwMode="auto">
          <a:xfrm flipH="1">
            <a:off x="6098383" y="2397125"/>
            <a:ext cx="2295525" cy="2808288"/>
            <a:chOff x="2912" y="1065"/>
            <a:chExt cx="9749" cy="8782"/>
          </a:xfrm>
        </p:grpSpPr>
        <p:grpSp>
          <p:nvGrpSpPr>
            <p:cNvPr id="37906" name="Group 737"/>
            <p:cNvGrpSpPr>
              <a:grpSpLocks noChangeAspect="1"/>
            </p:cNvGrpSpPr>
            <p:nvPr/>
          </p:nvGrpSpPr>
          <p:grpSpPr bwMode="auto">
            <a:xfrm>
              <a:off x="3034" y="2204"/>
              <a:ext cx="4893" cy="4611"/>
              <a:chOff x="2105" y="527"/>
              <a:chExt cx="3468" cy="3268"/>
            </a:xfrm>
          </p:grpSpPr>
          <p:sp>
            <p:nvSpPr>
              <p:cNvPr id="37907" name="AutoShape 736"/>
              <p:cNvSpPr>
                <a:spLocks noChangeAspect="1" noChangeArrowheads="1" noTextEdit="1"/>
              </p:cNvSpPr>
              <p:nvPr/>
            </p:nvSpPr>
            <p:spPr bwMode="auto">
              <a:xfrm>
                <a:off x="2107" y="527"/>
                <a:ext cx="3466" cy="3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08" name="Freeform 738"/>
              <p:cNvSpPr>
                <a:spLocks noEditPoints="1" noChangeArrowheads="1"/>
              </p:cNvSpPr>
              <p:nvPr/>
            </p:nvSpPr>
            <p:spPr bwMode="auto">
              <a:xfrm>
                <a:off x="2105" y="2581"/>
                <a:ext cx="333" cy="478"/>
              </a:xfrm>
              <a:custGeom>
                <a:avLst/>
                <a:gdLst>
                  <a:gd name="T0" fmla="*/ 50 w 141"/>
                  <a:gd name="T1" fmla="*/ 181 h 202"/>
                  <a:gd name="T2" fmla="*/ 61 w 141"/>
                  <a:gd name="T3" fmla="*/ 177 h 202"/>
                  <a:gd name="T4" fmla="*/ 58 w 141"/>
                  <a:gd name="T5" fmla="*/ 195 h 202"/>
                  <a:gd name="T6" fmla="*/ 131 w 141"/>
                  <a:gd name="T7" fmla="*/ 171 h 202"/>
                  <a:gd name="T8" fmla="*/ 100 w 141"/>
                  <a:gd name="T9" fmla="*/ 173 h 202"/>
                  <a:gd name="T10" fmla="*/ 83 w 141"/>
                  <a:gd name="T11" fmla="*/ 168 h 202"/>
                  <a:gd name="T12" fmla="*/ 88 w 141"/>
                  <a:gd name="T13" fmla="*/ 167 h 202"/>
                  <a:gd name="T14" fmla="*/ 82 w 141"/>
                  <a:gd name="T15" fmla="*/ 185 h 202"/>
                  <a:gd name="T16" fmla="*/ 121 w 141"/>
                  <a:gd name="T17" fmla="*/ 150 h 202"/>
                  <a:gd name="T18" fmla="*/ 131 w 141"/>
                  <a:gd name="T19" fmla="*/ 148 h 202"/>
                  <a:gd name="T20" fmla="*/ 131 w 141"/>
                  <a:gd name="T21" fmla="*/ 148 h 202"/>
                  <a:gd name="T22" fmla="*/ 95 w 141"/>
                  <a:gd name="T23" fmla="*/ 122 h 202"/>
                  <a:gd name="T24" fmla="*/ 38 w 141"/>
                  <a:gd name="T25" fmla="*/ 115 h 202"/>
                  <a:gd name="T26" fmla="*/ 31 w 141"/>
                  <a:gd name="T27" fmla="*/ 113 h 202"/>
                  <a:gd name="T28" fmla="*/ 92 w 141"/>
                  <a:gd name="T29" fmla="*/ 114 h 202"/>
                  <a:gd name="T30" fmla="*/ 92 w 141"/>
                  <a:gd name="T31" fmla="*/ 114 h 202"/>
                  <a:gd name="T32" fmla="*/ 85 w 141"/>
                  <a:gd name="T33" fmla="*/ 109 h 202"/>
                  <a:gd name="T34" fmla="*/ 63 w 141"/>
                  <a:gd name="T35" fmla="*/ 101 h 202"/>
                  <a:gd name="T36" fmla="*/ 72 w 141"/>
                  <a:gd name="T37" fmla="*/ 107 h 202"/>
                  <a:gd name="T38" fmla="*/ 72 w 141"/>
                  <a:gd name="T39" fmla="*/ 107 h 202"/>
                  <a:gd name="T40" fmla="*/ 33 w 141"/>
                  <a:gd name="T41" fmla="*/ 62 h 202"/>
                  <a:gd name="T42" fmla="*/ 51 w 141"/>
                  <a:gd name="T43" fmla="*/ 45 h 202"/>
                  <a:gd name="T44" fmla="*/ 37 w 141"/>
                  <a:gd name="T45" fmla="*/ 75 h 202"/>
                  <a:gd name="T46" fmla="*/ 57 w 141"/>
                  <a:gd name="T47" fmla="*/ 55 h 202"/>
                  <a:gd name="T48" fmla="*/ 62 w 141"/>
                  <a:gd name="T49" fmla="*/ 53 h 202"/>
                  <a:gd name="T50" fmla="*/ 84 w 141"/>
                  <a:gd name="T51" fmla="*/ 41 h 202"/>
                  <a:gd name="T52" fmla="*/ 35 w 141"/>
                  <a:gd name="T53" fmla="*/ 102 h 202"/>
                  <a:gd name="T54" fmla="*/ 17 w 141"/>
                  <a:gd name="T55" fmla="*/ 37 h 202"/>
                  <a:gd name="T56" fmla="*/ 16 w 141"/>
                  <a:gd name="T57" fmla="*/ 36 h 202"/>
                  <a:gd name="T58" fmla="*/ 36 w 141"/>
                  <a:gd name="T59" fmla="*/ 28 h 202"/>
                  <a:gd name="T60" fmla="*/ 40 w 141"/>
                  <a:gd name="T61" fmla="*/ 46 h 202"/>
                  <a:gd name="T62" fmla="*/ 29 w 141"/>
                  <a:gd name="T63" fmla="*/ 79 h 202"/>
                  <a:gd name="T64" fmla="*/ 87 w 141"/>
                  <a:gd name="T65" fmla="*/ 71 h 202"/>
                  <a:gd name="T66" fmla="*/ 114 w 141"/>
                  <a:gd name="T67" fmla="*/ 142 h 202"/>
                  <a:gd name="T68" fmla="*/ 113 w 141"/>
                  <a:gd name="T69" fmla="*/ 144 h 202"/>
                  <a:gd name="T70" fmla="*/ 128 w 141"/>
                  <a:gd name="T71" fmla="*/ 167 h 202"/>
                  <a:gd name="T72" fmla="*/ 94 w 141"/>
                  <a:gd name="T73" fmla="*/ 157 h 202"/>
                  <a:gd name="T74" fmla="*/ 50 w 141"/>
                  <a:gd name="T75" fmla="*/ 151 h 202"/>
                  <a:gd name="T76" fmla="*/ 98 w 141"/>
                  <a:gd name="T77" fmla="*/ 125 h 202"/>
                  <a:gd name="T78" fmla="*/ 84 w 141"/>
                  <a:gd name="T79" fmla="*/ 95 h 202"/>
                  <a:gd name="T80" fmla="*/ 36 w 141"/>
                  <a:gd name="T81" fmla="*/ 102 h 202"/>
                  <a:gd name="T82" fmla="*/ 2 w 141"/>
                  <a:gd name="T83" fmla="*/ 16 h 202"/>
                  <a:gd name="T84" fmla="*/ 1 w 141"/>
                  <a:gd name="T85" fmla="*/ 17 h 202"/>
                  <a:gd name="T86" fmla="*/ 2 w 141"/>
                  <a:gd name="T87" fmla="*/ 19 h 202"/>
                  <a:gd name="T88" fmla="*/ 8 w 141"/>
                  <a:gd name="T89" fmla="*/ 92 h 202"/>
                  <a:gd name="T90" fmla="*/ 24 w 141"/>
                  <a:gd name="T91" fmla="*/ 114 h 202"/>
                  <a:gd name="T92" fmla="*/ 38 w 141"/>
                  <a:gd name="T93" fmla="*/ 119 h 202"/>
                  <a:gd name="T94" fmla="*/ 77 w 141"/>
                  <a:gd name="T95" fmla="*/ 112 h 202"/>
                  <a:gd name="T96" fmla="*/ 87 w 141"/>
                  <a:gd name="T97" fmla="*/ 115 h 202"/>
                  <a:gd name="T98" fmla="*/ 87 w 141"/>
                  <a:gd name="T99" fmla="*/ 130 h 202"/>
                  <a:gd name="T100" fmla="*/ 55 w 141"/>
                  <a:gd name="T101" fmla="*/ 198 h 202"/>
                  <a:gd name="T102" fmla="*/ 57 w 141"/>
                  <a:gd name="T103" fmla="*/ 199 h 202"/>
                  <a:gd name="T104" fmla="*/ 60 w 141"/>
                  <a:gd name="T105" fmla="*/ 198 h 202"/>
                  <a:gd name="T106" fmla="*/ 116 w 141"/>
                  <a:gd name="T107" fmla="*/ 200 h 202"/>
                  <a:gd name="T108" fmla="*/ 140 w 141"/>
                  <a:gd name="T109" fmla="*/ 182 h 202"/>
                  <a:gd name="T110" fmla="*/ 141 w 141"/>
                  <a:gd name="T111" fmla="*/ 131 h 202"/>
                  <a:gd name="T112" fmla="*/ 128 w 141"/>
                  <a:gd name="T113" fmla="*/ 97 h 202"/>
                  <a:gd name="T114" fmla="*/ 47 w 141"/>
                  <a:gd name="T115" fmla="*/ 77 h 202"/>
                  <a:gd name="T116" fmla="*/ 41 w 141"/>
                  <a:gd name="T117" fmla="*/ 68 h 202"/>
                  <a:gd name="T118" fmla="*/ 86 w 141"/>
                  <a:gd name="T119" fmla="*/ 51 h 202"/>
                  <a:gd name="T120" fmla="*/ 78 w 141"/>
                  <a:gd name="T121" fmla="*/ 8 h 202"/>
                  <a:gd name="T122" fmla="*/ 24 w 141"/>
                  <a:gd name="T123" fmla="*/ 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" h="202">
                    <a:moveTo>
                      <a:pt x="116" y="191"/>
                    </a:moveTo>
                    <a:cubicBezTo>
                      <a:pt x="115" y="189"/>
                      <a:pt x="114" y="187"/>
                      <a:pt x="113" y="186"/>
                    </a:cubicBezTo>
                    <a:cubicBezTo>
                      <a:pt x="115" y="184"/>
                      <a:pt x="118" y="182"/>
                      <a:pt x="120" y="180"/>
                    </a:cubicBezTo>
                    <a:cubicBezTo>
                      <a:pt x="119" y="183"/>
                      <a:pt x="117" y="187"/>
                      <a:pt x="116" y="191"/>
                    </a:cubicBezTo>
                    <a:moveTo>
                      <a:pt x="53" y="187"/>
                    </a:moveTo>
                    <a:cubicBezTo>
                      <a:pt x="52" y="185"/>
                      <a:pt x="51" y="183"/>
                      <a:pt x="50" y="181"/>
                    </a:cubicBezTo>
                    <a:cubicBezTo>
                      <a:pt x="52" y="181"/>
                      <a:pt x="53" y="180"/>
                      <a:pt x="55" y="179"/>
                    </a:cubicBezTo>
                    <a:cubicBezTo>
                      <a:pt x="55" y="182"/>
                      <a:pt x="54" y="184"/>
                      <a:pt x="53" y="187"/>
                    </a:cubicBezTo>
                    <a:moveTo>
                      <a:pt x="58" y="195"/>
                    </a:moveTo>
                    <a:cubicBezTo>
                      <a:pt x="57" y="194"/>
                      <a:pt x="57" y="192"/>
                      <a:pt x="56" y="191"/>
                    </a:cubicBezTo>
                    <a:cubicBezTo>
                      <a:pt x="56" y="191"/>
                      <a:pt x="56" y="191"/>
                      <a:pt x="56" y="191"/>
                    </a:cubicBezTo>
                    <a:cubicBezTo>
                      <a:pt x="58" y="186"/>
                      <a:pt x="59" y="182"/>
                      <a:pt x="61" y="177"/>
                    </a:cubicBezTo>
                    <a:cubicBezTo>
                      <a:pt x="61" y="177"/>
                      <a:pt x="61" y="177"/>
                      <a:pt x="61" y="177"/>
                    </a:cubicBezTo>
                    <a:cubicBezTo>
                      <a:pt x="63" y="176"/>
                      <a:pt x="66" y="175"/>
                      <a:pt x="69" y="174"/>
                    </a:cubicBezTo>
                    <a:cubicBezTo>
                      <a:pt x="67" y="180"/>
                      <a:pt x="65" y="186"/>
                      <a:pt x="63" y="192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3" y="193"/>
                      <a:pt x="62" y="193"/>
                      <a:pt x="62" y="193"/>
                    </a:cubicBezTo>
                    <a:cubicBezTo>
                      <a:pt x="60" y="194"/>
                      <a:pt x="59" y="194"/>
                      <a:pt x="58" y="195"/>
                    </a:cubicBezTo>
                    <a:moveTo>
                      <a:pt x="119" y="197"/>
                    </a:move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19" y="196"/>
                      <a:pt x="119" y="196"/>
                      <a:pt x="119" y="196"/>
                    </a:cubicBezTo>
                    <a:cubicBezTo>
                      <a:pt x="121" y="189"/>
                      <a:pt x="124" y="182"/>
                      <a:pt x="127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28" y="173"/>
                      <a:pt x="129" y="172"/>
                      <a:pt x="131" y="171"/>
                    </a:cubicBezTo>
                    <a:cubicBezTo>
                      <a:pt x="133" y="175"/>
                      <a:pt x="134" y="178"/>
                      <a:pt x="136" y="182"/>
                    </a:cubicBez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0" y="187"/>
                      <a:pt x="126" y="191"/>
                      <a:pt x="119" y="197"/>
                    </a:cubicBezTo>
                    <a:moveTo>
                      <a:pt x="95" y="179"/>
                    </a:moveTo>
                    <a:cubicBezTo>
                      <a:pt x="96" y="176"/>
                      <a:pt x="97" y="173"/>
                      <a:pt x="98" y="170"/>
                    </a:cubicBezTo>
                    <a:cubicBezTo>
                      <a:pt x="99" y="171"/>
                      <a:pt x="99" y="172"/>
                      <a:pt x="100" y="173"/>
                    </a:cubicBezTo>
                    <a:cubicBezTo>
                      <a:pt x="100" y="174"/>
                      <a:pt x="101" y="175"/>
                      <a:pt x="101" y="176"/>
                    </a:cubicBezTo>
                    <a:cubicBezTo>
                      <a:pt x="99" y="177"/>
                      <a:pt x="97" y="178"/>
                      <a:pt x="95" y="179"/>
                    </a:cubicBezTo>
                    <a:moveTo>
                      <a:pt x="68" y="191"/>
                    </a:moveTo>
                    <a:cubicBezTo>
                      <a:pt x="70" y="185"/>
                      <a:pt x="72" y="178"/>
                      <a:pt x="74" y="172"/>
                    </a:cubicBezTo>
                    <a:cubicBezTo>
                      <a:pt x="74" y="172"/>
                      <a:pt x="74" y="172"/>
                      <a:pt x="74" y="172"/>
                    </a:cubicBezTo>
                    <a:cubicBezTo>
                      <a:pt x="77" y="170"/>
                      <a:pt x="80" y="169"/>
                      <a:pt x="83" y="168"/>
                    </a:cubicBezTo>
                    <a:cubicBezTo>
                      <a:pt x="81" y="174"/>
                      <a:pt x="79" y="181"/>
                      <a:pt x="77" y="187"/>
                    </a:cubicBezTo>
                    <a:cubicBezTo>
                      <a:pt x="77" y="188"/>
                      <a:pt x="77" y="188"/>
                      <a:pt x="77" y="188"/>
                    </a:cubicBezTo>
                    <a:cubicBezTo>
                      <a:pt x="76" y="188"/>
                      <a:pt x="75" y="188"/>
                      <a:pt x="74" y="189"/>
                    </a:cubicBezTo>
                    <a:cubicBezTo>
                      <a:pt x="72" y="189"/>
                      <a:pt x="70" y="190"/>
                      <a:pt x="68" y="191"/>
                    </a:cubicBezTo>
                    <a:moveTo>
                      <a:pt x="82" y="185"/>
                    </a:moveTo>
                    <a:cubicBezTo>
                      <a:pt x="84" y="179"/>
                      <a:pt x="86" y="173"/>
                      <a:pt x="88" y="167"/>
                    </a:cubicBezTo>
                    <a:cubicBezTo>
                      <a:pt x="88" y="166"/>
                      <a:pt x="88" y="166"/>
                      <a:pt x="88" y="165"/>
                    </a:cubicBezTo>
                    <a:cubicBezTo>
                      <a:pt x="90" y="164"/>
                      <a:pt x="92" y="163"/>
                      <a:pt x="94" y="162"/>
                    </a:cubicBezTo>
                    <a:cubicBezTo>
                      <a:pt x="94" y="163"/>
                      <a:pt x="95" y="164"/>
                      <a:pt x="95" y="165"/>
                    </a:cubicBezTo>
                    <a:cubicBezTo>
                      <a:pt x="93" y="170"/>
                      <a:pt x="92" y="175"/>
                      <a:pt x="90" y="181"/>
                    </a:cubicBezTo>
                    <a:cubicBezTo>
                      <a:pt x="90" y="181"/>
                      <a:pt x="90" y="181"/>
                      <a:pt x="90" y="182"/>
                    </a:cubicBezTo>
                    <a:cubicBezTo>
                      <a:pt x="87" y="183"/>
                      <a:pt x="85" y="184"/>
                      <a:pt x="82" y="185"/>
                    </a:cubicBezTo>
                    <a:moveTo>
                      <a:pt x="118" y="146"/>
                    </a:moveTo>
                    <a:cubicBezTo>
                      <a:pt x="118" y="145"/>
                      <a:pt x="118" y="145"/>
                      <a:pt x="118" y="144"/>
                    </a:cubicBezTo>
                    <a:cubicBezTo>
                      <a:pt x="118" y="144"/>
                      <a:pt x="119" y="143"/>
                      <a:pt x="119" y="143"/>
                    </a:cubicBezTo>
                    <a:cubicBezTo>
                      <a:pt x="119" y="144"/>
                      <a:pt x="119" y="145"/>
                      <a:pt x="118" y="146"/>
                    </a:cubicBezTo>
                    <a:moveTo>
                      <a:pt x="124" y="155"/>
                    </a:moveTo>
                    <a:cubicBezTo>
                      <a:pt x="123" y="154"/>
                      <a:pt x="122" y="152"/>
                      <a:pt x="121" y="150"/>
                    </a:cubicBezTo>
                    <a:cubicBezTo>
                      <a:pt x="123" y="145"/>
                      <a:pt x="125" y="140"/>
                      <a:pt x="127" y="135"/>
                    </a:cubicBez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8" y="133"/>
                      <a:pt x="130" y="131"/>
                      <a:pt x="131" y="128"/>
                    </a:cubicBezTo>
                    <a:cubicBezTo>
                      <a:pt x="129" y="133"/>
                      <a:pt x="128" y="139"/>
                      <a:pt x="127" y="143"/>
                    </a:cubicBezTo>
                    <a:cubicBezTo>
                      <a:pt x="126" y="148"/>
                      <a:pt x="125" y="153"/>
                      <a:pt x="124" y="155"/>
                    </a:cubicBezTo>
                    <a:moveTo>
                      <a:pt x="131" y="148"/>
                    </a:moveTo>
                    <a:cubicBezTo>
                      <a:pt x="132" y="143"/>
                      <a:pt x="133" y="138"/>
                      <a:pt x="134" y="133"/>
                    </a:cubicBezTo>
                    <a:cubicBezTo>
                      <a:pt x="135" y="130"/>
                      <a:pt x="135" y="127"/>
                      <a:pt x="136" y="125"/>
                    </a:cubicBezTo>
                    <a:cubicBezTo>
                      <a:pt x="136" y="127"/>
                      <a:pt x="137" y="128"/>
                      <a:pt x="137" y="128"/>
                    </a:cubicBezTo>
                    <a:cubicBezTo>
                      <a:pt x="137" y="129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6"/>
                      <a:pt x="134" y="143"/>
                      <a:pt x="131" y="148"/>
                    </a:cubicBezTo>
                    <a:moveTo>
                      <a:pt x="133" y="119"/>
                    </a:moveTo>
                    <a:cubicBezTo>
                      <a:pt x="133" y="119"/>
                      <a:pt x="133" y="118"/>
                      <a:pt x="133" y="11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3" y="119"/>
                      <a:pt x="133" y="119"/>
                      <a:pt x="133" y="119"/>
                    </a:cubicBezTo>
                    <a:moveTo>
                      <a:pt x="95" y="122"/>
                    </a:moveTo>
                    <a:cubicBezTo>
                      <a:pt x="95" y="121"/>
                      <a:pt x="95" y="121"/>
                      <a:pt x="95" y="120"/>
                    </a:cubicBezTo>
                    <a:cubicBezTo>
                      <a:pt x="95" y="118"/>
                      <a:pt x="96" y="116"/>
                      <a:pt x="97" y="113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7" y="116"/>
                      <a:pt x="96" y="119"/>
                      <a:pt x="95" y="122"/>
                    </a:cubicBezTo>
                    <a:moveTo>
                      <a:pt x="39" y="115"/>
                    </a:moveTo>
                    <a:cubicBezTo>
                      <a:pt x="39" y="115"/>
                      <a:pt x="38" y="115"/>
                      <a:pt x="38" y="115"/>
                    </a:cubicBezTo>
                    <a:cubicBezTo>
                      <a:pt x="37" y="115"/>
                      <a:pt x="36" y="115"/>
                      <a:pt x="35" y="115"/>
                    </a:cubicBezTo>
                    <a:cubicBezTo>
                      <a:pt x="36" y="112"/>
                      <a:pt x="36" y="109"/>
                      <a:pt x="37" y="106"/>
                    </a:cubicBezTo>
                    <a:cubicBezTo>
                      <a:pt x="40" y="106"/>
                      <a:pt x="43" y="106"/>
                      <a:pt x="45" y="105"/>
                    </a:cubicBezTo>
                    <a:cubicBezTo>
                      <a:pt x="44" y="108"/>
                      <a:pt x="43" y="112"/>
                      <a:pt x="42" y="115"/>
                    </a:cubicBezTo>
                    <a:cubicBezTo>
                      <a:pt x="41" y="115"/>
                      <a:pt x="40" y="115"/>
                      <a:pt x="39" y="115"/>
                    </a:cubicBezTo>
                    <a:moveTo>
                      <a:pt x="31" y="113"/>
                    </a:moveTo>
                    <a:cubicBezTo>
                      <a:pt x="29" y="113"/>
                      <a:pt x="28" y="112"/>
                      <a:pt x="26" y="110"/>
                    </a:cubicBezTo>
                    <a:cubicBezTo>
                      <a:pt x="24" y="108"/>
                      <a:pt x="23" y="105"/>
                      <a:pt x="21" y="103"/>
                    </a:cubicBezTo>
                    <a:cubicBezTo>
                      <a:pt x="23" y="104"/>
                      <a:pt x="25" y="105"/>
                      <a:pt x="28" y="105"/>
                    </a:cubicBezTo>
                    <a:cubicBezTo>
                      <a:pt x="29" y="106"/>
                      <a:pt x="31" y="106"/>
                      <a:pt x="33" y="106"/>
                    </a:cubicBezTo>
                    <a:cubicBezTo>
                      <a:pt x="32" y="108"/>
                      <a:pt x="31" y="111"/>
                      <a:pt x="31" y="113"/>
                    </a:cubicBezTo>
                    <a:moveTo>
                      <a:pt x="92" y="114"/>
                    </a:moveTo>
                    <a:cubicBezTo>
                      <a:pt x="92" y="114"/>
                      <a:pt x="91" y="113"/>
                      <a:pt x="91" y="112"/>
                    </a:cubicBezTo>
                    <a:cubicBezTo>
                      <a:pt x="90" y="112"/>
                      <a:pt x="89" y="111"/>
                      <a:pt x="89" y="111"/>
                    </a:cubicBezTo>
                    <a:cubicBezTo>
                      <a:pt x="90" y="108"/>
                      <a:pt x="91" y="106"/>
                      <a:pt x="92" y="103"/>
                    </a:cubicBezTo>
                    <a:cubicBezTo>
                      <a:pt x="93" y="104"/>
                      <a:pt x="94" y="105"/>
                      <a:pt x="95" y="106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9"/>
                      <a:pt x="93" y="112"/>
                      <a:pt x="92" y="114"/>
                    </a:cubicBezTo>
                    <a:moveTo>
                      <a:pt x="47" y="114"/>
                    </a:moveTo>
                    <a:cubicBezTo>
                      <a:pt x="48" y="111"/>
                      <a:pt x="49" y="107"/>
                      <a:pt x="50" y="104"/>
                    </a:cubicBezTo>
                    <a:cubicBezTo>
                      <a:pt x="53" y="103"/>
                      <a:pt x="55" y="103"/>
                      <a:pt x="58" y="102"/>
                    </a:cubicBezTo>
                    <a:cubicBezTo>
                      <a:pt x="57" y="105"/>
                      <a:pt x="56" y="108"/>
                      <a:pt x="54" y="112"/>
                    </a:cubicBezTo>
                    <a:cubicBezTo>
                      <a:pt x="52" y="112"/>
                      <a:pt x="49" y="113"/>
                      <a:pt x="47" y="114"/>
                    </a:cubicBezTo>
                    <a:moveTo>
                      <a:pt x="85" y="109"/>
                    </a:moveTo>
                    <a:cubicBezTo>
                      <a:pt x="84" y="108"/>
                      <a:pt x="82" y="108"/>
                      <a:pt x="80" y="107"/>
                    </a:cubicBezTo>
                    <a:cubicBezTo>
                      <a:pt x="81" y="105"/>
                      <a:pt x="82" y="102"/>
                      <a:pt x="83" y="99"/>
                    </a:cubicBezTo>
                    <a:cubicBezTo>
                      <a:pt x="85" y="99"/>
                      <a:pt x="87" y="100"/>
                      <a:pt x="88" y="100"/>
                    </a:cubicBezTo>
                    <a:cubicBezTo>
                      <a:pt x="87" y="103"/>
                      <a:pt x="86" y="106"/>
                      <a:pt x="85" y="109"/>
                    </a:cubicBezTo>
                    <a:moveTo>
                      <a:pt x="60" y="110"/>
                    </a:moveTo>
                    <a:cubicBezTo>
                      <a:pt x="61" y="107"/>
                      <a:pt x="62" y="104"/>
                      <a:pt x="63" y="101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5" y="100"/>
                    </a:cubicBezTo>
                    <a:cubicBezTo>
                      <a:pt x="67" y="99"/>
                      <a:pt x="69" y="99"/>
                      <a:pt x="71" y="98"/>
                    </a:cubicBezTo>
                    <a:cubicBezTo>
                      <a:pt x="70" y="101"/>
                      <a:pt x="69" y="105"/>
                      <a:pt x="67" y="108"/>
                    </a:cubicBezTo>
                    <a:cubicBezTo>
                      <a:pt x="65" y="108"/>
                      <a:pt x="62" y="109"/>
                      <a:pt x="60" y="110"/>
                    </a:cubicBezTo>
                    <a:moveTo>
                      <a:pt x="72" y="107"/>
                    </a:moveTo>
                    <a:cubicBezTo>
                      <a:pt x="73" y="104"/>
                      <a:pt x="74" y="101"/>
                      <a:pt x="76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7" y="98"/>
                      <a:pt x="78" y="98"/>
                      <a:pt x="79" y="98"/>
                    </a:cubicBezTo>
                    <a:cubicBezTo>
                      <a:pt x="78" y="101"/>
                      <a:pt x="77" y="104"/>
                      <a:pt x="76" y="107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4" y="107"/>
                      <a:pt x="73" y="107"/>
                      <a:pt x="72" y="107"/>
                    </a:cubicBezTo>
                    <a:moveTo>
                      <a:pt x="30" y="74"/>
                    </a:moveTo>
                    <a:cubicBezTo>
                      <a:pt x="28" y="72"/>
                      <a:pt x="27" y="70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4"/>
                      <a:pt x="28" y="61"/>
                      <a:pt x="31" y="57"/>
                    </a:cubicBezTo>
                    <a:cubicBezTo>
                      <a:pt x="33" y="56"/>
                      <a:pt x="34" y="54"/>
                      <a:pt x="36" y="53"/>
                    </a:cubicBezTo>
                    <a:cubicBezTo>
                      <a:pt x="35" y="56"/>
                      <a:pt x="34" y="59"/>
                      <a:pt x="33" y="62"/>
                    </a:cubicBezTo>
                    <a:cubicBezTo>
                      <a:pt x="32" y="67"/>
                      <a:pt x="31" y="71"/>
                      <a:pt x="30" y="74"/>
                    </a:cubicBezTo>
                    <a:moveTo>
                      <a:pt x="38" y="77"/>
                    </a:moveTo>
                    <a:cubicBezTo>
                      <a:pt x="36" y="77"/>
                      <a:pt x="35" y="77"/>
                      <a:pt x="34" y="76"/>
                    </a:cubicBezTo>
                    <a:cubicBezTo>
                      <a:pt x="34" y="73"/>
                      <a:pt x="36" y="68"/>
                      <a:pt x="38" y="63"/>
                    </a:cubicBezTo>
                    <a:cubicBezTo>
                      <a:pt x="39" y="58"/>
                      <a:pt x="41" y="52"/>
                      <a:pt x="42" y="49"/>
                    </a:cubicBezTo>
                    <a:cubicBezTo>
                      <a:pt x="45" y="48"/>
                      <a:pt x="48" y="46"/>
                      <a:pt x="51" y="45"/>
                    </a:cubicBezTo>
                    <a:cubicBezTo>
                      <a:pt x="49" y="49"/>
                      <a:pt x="46" y="54"/>
                      <a:pt x="45" y="58"/>
                    </a:cubicBezTo>
                    <a:cubicBezTo>
                      <a:pt x="44" y="59"/>
                      <a:pt x="44" y="60"/>
                      <a:pt x="45" y="60"/>
                    </a:cubicBezTo>
                    <a:cubicBezTo>
                      <a:pt x="44" y="61"/>
                      <a:pt x="44" y="61"/>
                      <a:pt x="43" y="61"/>
                    </a:cubicBezTo>
                    <a:cubicBezTo>
                      <a:pt x="41" y="63"/>
                      <a:pt x="39" y="64"/>
                      <a:pt x="38" y="66"/>
                    </a:cubicBezTo>
                    <a:cubicBezTo>
                      <a:pt x="37" y="67"/>
                      <a:pt x="36" y="69"/>
                      <a:pt x="36" y="72"/>
                    </a:cubicBezTo>
                    <a:cubicBezTo>
                      <a:pt x="36" y="73"/>
                      <a:pt x="36" y="74"/>
                      <a:pt x="37" y="75"/>
                    </a:cubicBezTo>
                    <a:cubicBezTo>
                      <a:pt x="37" y="76"/>
                      <a:pt x="37" y="77"/>
                      <a:pt x="38" y="77"/>
                    </a:cubicBezTo>
                    <a:moveTo>
                      <a:pt x="49" y="58"/>
                    </a:moveTo>
                    <a:cubicBezTo>
                      <a:pt x="51" y="53"/>
                      <a:pt x="54" y="48"/>
                      <a:pt x="56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9" y="42"/>
                      <a:pt x="61" y="41"/>
                      <a:pt x="63" y="41"/>
                    </a:cubicBezTo>
                    <a:cubicBezTo>
                      <a:pt x="61" y="45"/>
                      <a:pt x="59" y="50"/>
                      <a:pt x="57" y="55"/>
                    </a:cubicBezTo>
                    <a:cubicBezTo>
                      <a:pt x="54" y="56"/>
                      <a:pt x="52" y="57"/>
                      <a:pt x="49" y="58"/>
                    </a:cubicBezTo>
                    <a:moveTo>
                      <a:pt x="73" y="50"/>
                    </a:moveTo>
                    <a:cubicBezTo>
                      <a:pt x="75" y="46"/>
                      <a:pt x="77" y="43"/>
                      <a:pt x="78" y="39"/>
                    </a:cubicBezTo>
                    <a:cubicBezTo>
                      <a:pt x="79" y="42"/>
                      <a:pt x="81" y="45"/>
                      <a:pt x="82" y="47"/>
                    </a:cubicBezTo>
                    <a:cubicBezTo>
                      <a:pt x="80" y="48"/>
                      <a:pt x="77" y="49"/>
                      <a:pt x="73" y="50"/>
                    </a:cubicBezTo>
                    <a:moveTo>
                      <a:pt x="62" y="53"/>
                    </a:moveTo>
                    <a:cubicBezTo>
                      <a:pt x="64" y="48"/>
                      <a:pt x="66" y="44"/>
                      <a:pt x="69" y="39"/>
                    </a:cubicBezTo>
                    <a:cubicBezTo>
                      <a:pt x="70" y="39"/>
                      <a:pt x="72" y="39"/>
                      <a:pt x="74" y="39"/>
                    </a:cubicBezTo>
                    <a:cubicBezTo>
                      <a:pt x="72" y="42"/>
                      <a:pt x="70" y="46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6" y="52"/>
                      <a:pt x="64" y="52"/>
                      <a:pt x="62" y="53"/>
                    </a:cubicBezTo>
                    <a:moveTo>
                      <a:pt x="84" y="41"/>
                    </a:moveTo>
                    <a:cubicBezTo>
                      <a:pt x="83" y="39"/>
                      <a:pt x="82" y="37"/>
                      <a:pt x="81" y="35"/>
                    </a:cubicBezTo>
                    <a:cubicBezTo>
                      <a:pt x="81" y="29"/>
                      <a:pt x="80" y="23"/>
                      <a:pt x="80" y="17"/>
                    </a:cubicBezTo>
                    <a:cubicBezTo>
                      <a:pt x="81" y="20"/>
                      <a:pt x="83" y="23"/>
                      <a:pt x="84" y="25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4" y="31"/>
                      <a:pt x="84" y="36"/>
                      <a:pt x="84" y="41"/>
                    </a:cubicBezTo>
                    <a:moveTo>
                      <a:pt x="35" y="102"/>
                    </a:moveTo>
                    <a:cubicBezTo>
                      <a:pt x="33" y="102"/>
                      <a:pt x="31" y="102"/>
                      <a:pt x="29" y="101"/>
                    </a:cubicBezTo>
                    <a:cubicBezTo>
                      <a:pt x="20" y="99"/>
                      <a:pt x="15" y="94"/>
                      <a:pt x="11" y="89"/>
                    </a:cubicBezTo>
                    <a:cubicBezTo>
                      <a:pt x="8" y="84"/>
                      <a:pt x="6" y="79"/>
                      <a:pt x="5" y="77"/>
                    </a:cubicBezTo>
                    <a:cubicBezTo>
                      <a:pt x="5" y="75"/>
                      <a:pt x="4" y="72"/>
                      <a:pt x="4" y="70"/>
                    </a:cubicBezTo>
                    <a:cubicBezTo>
                      <a:pt x="4" y="59"/>
                      <a:pt x="10" y="46"/>
                      <a:pt x="16" y="39"/>
                    </a:cubicBezTo>
                    <a:cubicBezTo>
                      <a:pt x="16" y="39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5"/>
                      <a:pt x="14" y="32"/>
                      <a:pt x="12" y="27"/>
                    </a:cubicBezTo>
                    <a:cubicBezTo>
                      <a:pt x="11" y="24"/>
                      <a:pt x="9" y="21"/>
                      <a:pt x="6" y="18"/>
                    </a:cubicBezTo>
                    <a:cubicBezTo>
                      <a:pt x="12" y="14"/>
                      <a:pt x="16" y="10"/>
                      <a:pt x="21" y="6"/>
                    </a:cubicBezTo>
                    <a:cubicBezTo>
                      <a:pt x="25" y="12"/>
                      <a:pt x="29" y="19"/>
                      <a:pt x="33" y="27"/>
                    </a:cubicBezTo>
                    <a:cubicBezTo>
                      <a:pt x="33" y="27"/>
                      <a:pt x="34" y="28"/>
                      <a:pt x="35" y="28"/>
                    </a:cubicBezTo>
                    <a:cubicBezTo>
                      <a:pt x="35" y="28"/>
                      <a:pt x="35" y="28"/>
                      <a:pt x="36" y="28"/>
                    </a:cubicBezTo>
                    <a:cubicBezTo>
                      <a:pt x="36" y="27"/>
                      <a:pt x="37" y="27"/>
                      <a:pt x="37" y="26"/>
                    </a:cubicBezTo>
                    <a:cubicBezTo>
                      <a:pt x="45" y="22"/>
                      <a:pt x="64" y="15"/>
                      <a:pt x="75" y="13"/>
                    </a:cubicBezTo>
                    <a:cubicBezTo>
                      <a:pt x="76" y="20"/>
                      <a:pt x="76" y="27"/>
                      <a:pt x="77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67" y="34"/>
                      <a:pt x="54" y="38"/>
                      <a:pt x="43" y="44"/>
                    </a:cubicBezTo>
                    <a:cubicBezTo>
                      <a:pt x="42" y="45"/>
                      <a:pt x="41" y="45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5" y="49"/>
                      <a:pt x="31" y="51"/>
                      <a:pt x="28" y="54"/>
                    </a:cubicBezTo>
                    <a:cubicBezTo>
                      <a:pt x="25" y="58"/>
                      <a:pt x="22" y="62"/>
                      <a:pt x="22" y="67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3" y="73"/>
                      <a:pt x="25" y="76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30" y="80"/>
                      <a:pt x="30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4" y="81"/>
                      <a:pt x="38" y="82"/>
                      <a:pt x="41" y="82"/>
                    </a:cubicBezTo>
                    <a:cubicBezTo>
                      <a:pt x="43" y="82"/>
                      <a:pt x="46" y="82"/>
                      <a:pt x="48" y="81"/>
                    </a:cubicBezTo>
                    <a:cubicBezTo>
                      <a:pt x="58" y="79"/>
                      <a:pt x="68" y="73"/>
                      <a:pt x="77" y="72"/>
                    </a:cubicBezTo>
                    <a:cubicBezTo>
                      <a:pt x="81" y="72"/>
                      <a:pt x="84" y="71"/>
                      <a:pt x="87" y="71"/>
                    </a:cubicBezTo>
                    <a:cubicBezTo>
                      <a:pt x="92" y="71"/>
                      <a:pt x="97" y="72"/>
                      <a:pt x="101" y="74"/>
                    </a:cubicBezTo>
                    <a:cubicBezTo>
                      <a:pt x="106" y="77"/>
                      <a:pt x="110" y="80"/>
                      <a:pt x="115" y="85"/>
                    </a:cubicBezTo>
                    <a:cubicBezTo>
                      <a:pt x="123" y="94"/>
                      <a:pt x="129" y="105"/>
                      <a:pt x="129" y="116"/>
                    </a:cubicBezTo>
                    <a:cubicBezTo>
                      <a:pt x="129" y="120"/>
                      <a:pt x="128" y="123"/>
                      <a:pt x="127" y="127"/>
                    </a:cubicBezTo>
                    <a:cubicBezTo>
                      <a:pt x="126" y="129"/>
                      <a:pt x="123" y="132"/>
                      <a:pt x="121" y="135"/>
                    </a:cubicBezTo>
                    <a:cubicBezTo>
                      <a:pt x="118" y="138"/>
                      <a:pt x="116" y="140"/>
                      <a:pt x="114" y="142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3"/>
                      <a:pt x="113" y="143"/>
                      <a:pt x="113" y="143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4"/>
                      <a:pt x="113" y="144"/>
                      <a:pt x="113" y="144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3" y="145"/>
                      <a:pt x="113" y="145"/>
                      <a:pt x="113" y="145"/>
                    </a:cubicBezTo>
                    <a:cubicBezTo>
                      <a:pt x="114" y="147"/>
                      <a:pt x="116" y="149"/>
                      <a:pt x="117" y="151"/>
                    </a:cubicBezTo>
                    <a:cubicBezTo>
                      <a:pt x="116" y="152"/>
                      <a:pt x="117" y="153"/>
                      <a:pt x="118" y="153"/>
                    </a:cubicBez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21" y="158"/>
                      <a:pt x="124" y="162"/>
                      <a:pt x="128" y="167"/>
                    </a:cubicBezTo>
                    <a:cubicBezTo>
                      <a:pt x="123" y="172"/>
                      <a:pt x="116" y="178"/>
                      <a:pt x="110" y="182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9" y="182"/>
                      <a:pt x="109" y="182"/>
                      <a:pt x="109" y="182"/>
                    </a:cubicBezTo>
                    <a:cubicBezTo>
                      <a:pt x="107" y="177"/>
                      <a:pt x="105" y="174"/>
                      <a:pt x="104" y="171"/>
                    </a:cubicBezTo>
                    <a:cubicBezTo>
                      <a:pt x="102" y="168"/>
                      <a:pt x="100" y="164"/>
                      <a:pt x="96" y="158"/>
                    </a:cubicBezTo>
                    <a:cubicBezTo>
                      <a:pt x="96" y="157"/>
                      <a:pt x="95" y="157"/>
                      <a:pt x="94" y="157"/>
                    </a:cubicBezTo>
                    <a:cubicBezTo>
                      <a:pt x="94" y="157"/>
                      <a:pt x="94" y="157"/>
                      <a:pt x="93" y="157"/>
                    </a:cubicBezTo>
                    <a:cubicBezTo>
                      <a:pt x="93" y="157"/>
                      <a:pt x="93" y="158"/>
                      <a:pt x="92" y="158"/>
                    </a:cubicBezTo>
                    <a:cubicBezTo>
                      <a:pt x="88" y="161"/>
                      <a:pt x="79" y="165"/>
                      <a:pt x="70" y="169"/>
                    </a:cubicBezTo>
                    <a:cubicBezTo>
                      <a:pt x="62" y="172"/>
                      <a:pt x="55" y="175"/>
                      <a:pt x="50" y="177"/>
                    </a:cubicBezTo>
                    <a:cubicBezTo>
                      <a:pt x="50" y="173"/>
                      <a:pt x="51" y="168"/>
                      <a:pt x="51" y="164"/>
                    </a:cubicBezTo>
                    <a:cubicBezTo>
                      <a:pt x="51" y="160"/>
                      <a:pt x="50" y="155"/>
                      <a:pt x="50" y="151"/>
                    </a:cubicBezTo>
                    <a:cubicBezTo>
                      <a:pt x="56" y="149"/>
                      <a:pt x="66" y="146"/>
                      <a:pt x="75" y="142"/>
                    </a:cubicBezTo>
                    <a:cubicBezTo>
                      <a:pt x="80" y="139"/>
                      <a:pt x="84" y="137"/>
                      <a:pt x="88" y="135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93" y="131"/>
                      <a:pt x="97" y="128"/>
                      <a:pt x="98" y="125"/>
                    </a:cubicBezTo>
                    <a:cubicBezTo>
                      <a:pt x="100" y="121"/>
                      <a:pt x="101" y="117"/>
                      <a:pt x="101" y="113"/>
                    </a:cubicBezTo>
                    <a:cubicBezTo>
                      <a:pt x="101" y="107"/>
                      <a:pt x="98" y="102"/>
                      <a:pt x="94" y="99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2" y="97"/>
                      <a:pt x="92" y="97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89" y="96"/>
                      <a:pt x="86" y="95"/>
                      <a:pt x="84" y="95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83" y="94"/>
                      <a:pt x="83" y="94"/>
                      <a:pt x="82" y="94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0" y="94"/>
                      <a:pt x="78" y="94"/>
                      <a:pt x="76" y="94"/>
                    </a:cubicBezTo>
                    <a:cubicBezTo>
                      <a:pt x="72" y="94"/>
                      <a:pt x="68" y="94"/>
                      <a:pt x="64" y="95"/>
                    </a:cubicBezTo>
                    <a:cubicBezTo>
                      <a:pt x="55" y="98"/>
                      <a:pt x="45" y="102"/>
                      <a:pt x="36" y="102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5" y="102"/>
                      <a:pt x="35" y="102"/>
                      <a:pt x="35" y="102"/>
                    </a:cubicBezTo>
                    <a:moveTo>
                      <a:pt x="21" y="0"/>
                    </a:moveTo>
                    <a:cubicBezTo>
                      <a:pt x="21" y="0"/>
                      <a:pt x="20" y="1"/>
                      <a:pt x="20" y="1"/>
                    </a:cubicBezTo>
                    <a:cubicBezTo>
                      <a:pt x="13" y="6"/>
                      <a:pt x="9" y="11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4" y="21"/>
                      <a:pt x="7" y="26"/>
                      <a:pt x="9" y="30"/>
                    </a:cubicBezTo>
                    <a:cubicBezTo>
                      <a:pt x="10" y="32"/>
                      <a:pt x="11" y="34"/>
                      <a:pt x="12" y="36"/>
                    </a:cubicBezTo>
                    <a:cubicBezTo>
                      <a:pt x="12" y="36"/>
                      <a:pt x="12" y="37"/>
                      <a:pt x="12" y="37"/>
                    </a:cubicBezTo>
                    <a:cubicBezTo>
                      <a:pt x="6" y="45"/>
                      <a:pt x="0" y="58"/>
                      <a:pt x="0" y="70"/>
                    </a:cubicBezTo>
                    <a:cubicBezTo>
                      <a:pt x="0" y="73"/>
                      <a:pt x="0" y="75"/>
                      <a:pt x="1" y="78"/>
                    </a:cubicBezTo>
                    <a:cubicBezTo>
                      <a:pt x="2" y="80"/>
                      <a:pt x="4" y="86"/>
                      <a:pt x="8" y="92"/>
                    </a:cubicBezTo>
                    <a:cubicBezTo>
                      <a:pt x="8" y="92"/>
                      <a:pt x="8" y="92"/>
                      <a:pt x="9" y="93"/>
                    </a:cubicBezTo>
                    <a:cubicBezTo>
                      <a:pt x="9" y="93"/>
                      <a:pt x="9" y="94"/>
                      <a:pt x="9" y="94"/>
                    </a:cubicBezTo>
                    <a:cubicBezTo>
                      <a:pt x="14" y="101"/>
                      <a:pt x="17" y="105"/>
                      <a:pt x="22" y="111"/>
                    </a:cubicBezTo>
                    <a:cubicBezTo>
                      <a:pt x="22" y="111"/>
                      <a:pt x="22" y="112"/>
                      <a:pt x="22" y="112"/>
                    </a:cubicBezTo>
                    <a:cubicBezTo>
                      <a:pt x="22" y="112"/>
                      <a:pt x="23" y="113"/>
                      <a:pt x="23" y="113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5" y="114"/>
                    </a:cubicBezTo>
                    <a:cubicBezTo>
                      <a:pt x="26" y="116"/>
                      <a:pt x="28" y="117"/>
                      <a:pt x="30" y="118"/>
                    </a:cubicBezTo>
                    <a:cubicBezTo>
                      <a:pt x="30" y="118"/>
                      <a:pt x="31" y="119"/>
                      <a:pt x="31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19"/>
                      <a:pt x="33" y="119"/>
                      <a:pt x="33" y="119"/>
                    </a:cubicBezTo>
                    <a:cubicBezTo>
                      <a:pt x="35" y="119"/>
                      <a:pt x="37" y="119"/>
                      <a:pt x="38" y="11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45" y="119"/>
                      <a:pt x="51" y="117"/>
                      <a:pt x="57" y="115"/>
                    </a:cubicBezTo>
                    <a:cubicBezTo>
                      <a:pt x="63" y="113"/>
                      <a:pt x="70" y="111"/>
                      <a:pt x="75" y="111"/>
                    </a:cubicBezTo>
                    <a:cubicBezTo>
                      <a:pt x="75" y="111"/>
                      <a:pt x="75" y="111"/>
                      <a:pt x="75" y="111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8" y="112"/>
                      <a:pt x="78" y="112"/>
                      <a:pt x="78" y="111"/>
                    </a:cubicBezTo>
                    <a:cubicBezTo>
                      <a:pt x="81" y="112"/>
                      <a:pt x="82" y="112"/>
                      <a:pt x="84" y="113"/>
                    </a:cubicBezTo>
                    <a:cubicBezTo>
                      <a:pt x="84" y="114"/>
                      <a:pt x="85" y="114"/>
                      <a:pt x="85" y="115"/>
                    </a:cubicBezTo>
                    <a:cubicBezTo>
                      <a:pt x="85" y="115"/>
                      <a:pt x="86" y="115"/>
                      <a:pt x="86" y="115"/>
                    </a:cubicBezTo>
                    <a:cubicBezTo>
                      <a:pt x="86" y="115"/>
                      <a:pt x="86" y="115"/>
                      <a:pt x="87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9" y="117"/>
                      <a:pt x="90" y="118"/>
                      <a:pt x="90" y="120"/>
                    </a:cubicBezTo>
                    <a:cubicBezTo>
                      <a:pt x="90" y="120"/>
                      <a:pt x="90" y="120"/>
                      <a:pt x="90" y="120"/>
                    </a:cubicBezTo>
                    <a:cubicBezTo>
                      <a:pt x="90" y="121"/>
                      <a:pt x="90" y="121"/>
                      <a:pt x="90" y="122"/>
                    </a:cubicBezTo>
                    <a:cubicBezTo>
                      <a:pt x="90" y="122"/>
                      <a:pt x="90" y="122"/>
                      <a:pt x="90" y="122"/>
                    </a:cubicBezTo>
                    <a:cubicBezTo>
                      <a:pt x="90" y="125"/>
                      <a:pt x="89" y="128"/>
                      <a:pt x="87" y="130"/>
                    </a:cubicBezTo>
                    <a:cubicBezTo>
                      <a:pt x="75" y="138"/>
                      <a:pt x="55" y="146"/>
                      <a:pt x="47" y="147"/>
                    </a:cubicBezTo>
                    <a:cubicBezTo>
                      <a:pt x="46" y="147"/>
                      <a:pt x="45" y="148"/>
                      <a:pt x="45" y="150"/>
                    </a:cubicBezTo>
                    <a:cubicBezTo>
                      <a:pt x="46" y="154"/>
                      <a:pt x="46" y="159"/>
                      <a:pt x="46" y="164"/>
                    </a:cubicBezTo>
                    <a:cubicBezTo>
                      <a:pt x="46" y="169"/>
                      <a:pt x="46" y="174"/>
                      <a:pt x="45" y="179"/>
                    </a:cubicBezTo>
                    <a:cubicBezTo>
                      <a:pt x="45" y="179"/>
                      <a:pt x="45" y="180"/>
                      <a:pt x="45" y="181"/>
                    </a:cubicBezTo>
                    <a:cubicBezTo>
                      <a:pt x="49" y="187"/>
                      <a:pt x="52" y="193"/>
                      <a:pt x="55" y="198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8" y="199"/>
                      <a:pt x="58" y="199"/>
                    </a:cubicBezTo>
                    <a:cubicBezTo>
                      <a:pt x="58" y="199"/>
                      <a:pt x="59" y="199"/>
                      <a:pt x="60" y="198"/>
                    </a:cubicBezTo>
                    <a:cubicBezTo>
                      <a:pt x="64" y="197"/>
                      <a:pt x="72" y="194"/>
                      <a:pt x="81" y="191"/>
                    </a:cubicBezTo>
                    <a:cubicBezTo>
                      <a:pt x="89" y="187"/>
                      <a:pt x="97" y="183"/>
                      <a:pt x="103" y="179"/>
                    </a:cubicBezTo>
                    <a:cubicBezTo>
                      <a:pt x="104" y="182"/>
                      <a:pt x="106" y="184"/>
                      <a:pt x="107" y="187"/>
                    </a:cubicBezTo>
                    <a:cubicBezTo>
                      <a:pt x="108" y="188"/>
                      <a:pt x="108" y="188"/>
                      <a:pt x="109" y="188"/>
                    </a:cubicBezTo>
                    <a:cubicBezTo>
                      <a:pt x="109" y="188"/>
                      <a:pt x="109" y="188"/>
                      <a:pt x="109" y="188"/>
                    </a:cubicBezTo>
                    <a:cubicBezTo>
                      <a:pt x="112" y="192"/>
                      <a:pt x="114" y="196"/>
                      <a:pt x="116" y="200"/>
                    </a:cubicBezTo>
                    <a:cubicBezTo>
                      <a:pt x="116" y="201"/>
                      <a:pt x="117" y="201"/>
                      <a:pt x="118" y="201"/>
                    </a:cubicBezTo>
                    <a:cubicBezTo>
                      <a:pt x="118" y="201"/>
                      <a:pt x="118" y="201"/>
                      <a:pt x="118" y="201"/>
                    </a:cubicBezTo>
                    <a:cubicBezTo>
                      <a:pt x="118" y="201"/>
                      <a:pt x="119" y="202"/>
                      <a:pt x="119" y="202"/>
                    </a:cubicBezTo>
                    <a:cubicBezTo>
                      <a:pt x="120" y="202"/>
                      <a:pt x="120" y="201"/>
                      <a:pt x="120" y="201"/>
                    </a:cubicBezTo>
                    <a:cubicBezTo>
                      <a:pt x="129" y="195"/>
                      <a:pt x="133" y="190"/>
                      <a:pt x="140" y="185"/>
                    </a:cubicBezTo>
                    <a:cubicBezTo>
                      <a:pt x="141" y="184"/>
                      <a:pt x="141" y="183"/>
                      <a:pt x="140" y="182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40" y="182"/>
                      <a:pt x="140" y="181"/>
                      <a:pt x="140" y="181"/>
                    </a:cubicBezTo>
                    <a:cubicBezTo>
                      <a:pt x="138" y="176"/>
                      <a:pt x="136" y="172"/>
                      <a:pt x="134" y="168"/>
                    </a:cubicBezTo>
                    <a:cubicBezTo>
                      <a:pt x="134" y="167"/>
                      <a:pt x="134" y="167"/>
                      <a:pt x="133" y="166"/>
                    </a:cubicBezTo>
                    <a:cubicBezTo>
                      <a:pt x="131" y="163"/>
                      <a:pt x="129" y="161"/>
                      <a:pt x="127" y="159"/>
                    </a:cubicBezTo>
                    <a:cubicBezTo>
                      <a:pt x="134" y="152"/>
                      <a:pt x="140" y="142"/>
                      <a:pt x="141" y="131"/>
                    </a:cubicBezTo>
                    <a:cubicBezTo>
                      <a:pt x="141" y="131"/>
                      <a:pt x="141" y="131"/>
                      <a:pt x="141" y="131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41" y="130"/>
                      <a:pt x="141" y="130"/>
                    </a:cubicBezTo>
                    <a:cubicBezTo>
                      <a:pt x="141" y="130"/>
                      <a:pt x="139" y="117"/>
                      <a:pt x="128" y="97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5" y="91"/>
                      <a:pt x="122" y="86"/>
                      <a:pt x="118" y="82"/>
                    </a:cubicBezTo>
                    <a:cubicBezTo>
                      <a:pt x="113" y="77"/>
                      <a:pt x="108" y="73"/>
                      <a:pt x="103" y="71"/>
                    </a:cubicBezTo>
                    <a:cubicBezTo>
                      <a:pt x="98" y="68"/>
                      <a:pt x="93" y="67"/>
                      <a:pt x="87" y="67"/>
                    </a:cubicBezTo>
                    <a:cubicBezTo>
                      <a:pt x="87" y="67"/>
                      <a:pt x="87" y="67"/>
                      <a:pt x="87" y="67"/>
                    </a:cubicBezTo>
                    <a:cubicBezTo>
                      <a:pt x="84" y="67"/>
                      <a:pt x="80" y="67"/>
                      <a:pt x="77" y="68"/>
                    </a:cubicBezTo>
                    <a:cubicBezTo>
                      <a:pt x="66" y="69"/>
                      <a:pt x="57" y="75"/>
                      <a:pt x="47" y="77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3" y="77"/>
                      <a:pt x="43" y="76"/>
                      <a:pt x="42" y="76"/>
                    </a:cubicBezTo>
                    <a:cubicBezTo>
                      <a:pt x="41" y="75"/>
                      <a:pt x="41" y="74"/>
                      <a:pt x="40" y="73"/>
                    </a:cubicBezTo>
                    <a:cubicBezTo>
                      <a:pt x="40" y="73"/>
                      <a:pt x="40" y="72"/>
                      <a:pt x="40" y="72"/>
                    </a:cubicBezTo>
                    <a:cubicBezTo>
                      <a:pt x="40" y="71"/>
                      <a:pt x="40" y="70"/>
                      <a:pt x="41" y="68"/>
                    </a:cubicBezTo>
                    <a:cubicBezTo>
                      <a:pt x="43" y="66"/>
                      <a:pt x="46" y="64"/>
                      <a:pt x="50" y="62"/>
                    </a:cubicBezTo>
                    <a:cubicBezTo>
                      <a:pt x="56" y="59"/>
                      <a:pt x="64" y="57"/>
                      <a:pt x="71" y="55"/>
                    </a:cubicBezTo>
                    <a:cubicBezTo>
                      <a:pt x="78" y="53"/>
                      <a:pt x="83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6" y="51"/>
                      <a:pt x="86" y="51"/>
                      <a:pt x="86" y="51"/>
                    </a:cubicBezTo>
                    <a:cubicBezTo>
                      <a:pt x="87" y="51"/>
                      <a:pt x="88" y="50"/>
                      <a:pt x="88" y="49"/>
                    </a:cubicBezTo>
                    <a:cubicBezTo>
                      <a:pt x="88" y="41"/>
                      <a:pt x="89" y="33"/>
                      <a:pt x="89" y="25"/>
                    </a:cubicBezTo>
                    <a:cubicBezTo>
                      <a:pt x="89" y="25"/>
                      <a:pt x="89" y="24"/>
                      <a:pt x="88" y="2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19"/>
                      <a:pt x="83" y="14"/>
                      <a:pt x="80" y="9"/>
                    </a:cubicBezTo>
                    <a:cubicBezTo>
                      <a:pt x="80" y="8"/>
                      <a:pt x="79" y="8"/>
                      <a:pt x="78" y="8"/>
                    </a:cubicBezTo>
                    <a:cubicBezTo>
                      <a:pt x="78" y="8"/>
                      <a:pt x="78" y="8"/>
                      <a:pt x="77" y="8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6" y="10"/>
                      <a:pt x="45" y="17"/>
                      <a:pt x="36" y="22"/>
                    </a:cubicBezTo>
                    <a:cubicBezTo>
                      <a:pt x="32" y="15"/>
                      <a:pt x="28" y="9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3" y="2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09" name="Freeform 739"/>
              <p:cNvSpPr>
                <a:spLocks noEditPoints="1" noChangeArrowheads="1"/>
              </p:cNvSpPr>
              <p:nvPr/>
            </p:nvSpPr>
            <p:spPr bwMode="auto">
              <a:xfrm>
                <a:off x="4761" y="650"/>
                <a:ext cx="362" cy="220"/>
              </a:xfrm>
              <a:custGeom>
                <a:avLst/>
                <a:gdLst>
                  <a:gd name="T0" fmla="*/ 114 w 153"/>
                  <a:gd name="T1" fmla="*/ 13 h 93"/>
                  <a:gd name="T2" fmla="*/ 136 w 153"/>
                  <a:gd name="T3" fmla="*/ 7 h 93"/>
                  <a:gd name="T4" fmla="*/ 148 w 153"/>
                  <a:gd name="T5" fmla="*/ 5 h 93"/>
                  <a:gd name="T6" fmla="*/ 143 w 153"/>
                  <a:gd name="T7" fmla="*/ 38 h 93"/>
                  <a:gd name="T8" fmla="*/ 139 w 153"/>
                  <a:gd name="T9" fmla="*/ 36 h 93"/>
                  <a:gd name="T10" fmla="*/ 139 w 153"/>
                  <a:gd name="T11" fmla="*/ 18 h 93"/>
                  <a:gd name="T12" fmla="*/ 137 w 153"/>
                  <a:gd name="T13" fmla="*/ 19 h 93"/>
                  <a:gd name="T14" fmla="*/ 97 w 153"/>
                  <a:gd name="T15" fmla="*/ 66 h 93"/>
                  <a:gd name="T16" fmla="*/ 90 w 153"/>
                  <a:gd name="T17" fmla="*/ 71 h 93"/>
                  <a:gd name="T18" fmla="*/ 84 w 153"/>
                  <a:gd name="T19" fmla="*/ 68 h 93"/>
                  <a:gd name="T20" fmla="*/ 45 w 153"/>
                  <a:gd name="T21" fmla="*/ 48 h 93"/>
                  <a:gd name="T22" fmla="*/ 5 w 153"/>
                  <a:gd name="T23" fmla="*/ 87 h 93"/>
                  <a:gd name="T24" fmla="*/ 39 w 153"/>
                  <a:gd name="T25" fmla="*/ 44 h 93"/>
                  <a:gd name="T26" fmla="*/ 50 w 153"/>
                  <a:gd name="T27" fmla="*/ 43 h 93"/>
                  <a:gd name="T28" fmla="*/ 90 w 153"/>
                  <a:gd name="T29" fmla="*/ 63 h 93"/>
                  <a:gd name="T30" fmla="*/ 92 w 153"/>
                  <a:gd name="T31" fmla="*/ 63 h 93"/>
                  <a:gd name="T32" fmla="*/ 128 w 153"/>
                  <a:gd name="T33" fmla="*/ 22 h 93"/>
                  <a:gd name="T34" fmla="*/ 133 w 153"/>
                  <a:gd name="T35" fmla="*/ 15 h 93"/>
                  <a:gd name="T36" fmla="*/ 131 w 153"/>
                  <a:gd name="T37" fmla="*/ 14 h 93"/>
                  <a:gd name="T38" fmla="*/ 151 w 153"/>
                  <a:gd name="T39" fmla="*/ 0 h 93"/>
                  <a:gd name="T40" fmla="*/ 108 w 153"/>
                  <a:gd name="T41" fmla="*/ 9 h 93"/>
                  <a:gd name="T42" fmla="*/ 107 w 153"/>
                  <a:gd name="T43" fmla="*/ 12 h 93"/>
                  <a:gd name="T44" fmla="*/ 115 w 153"/>
                  <a:gd name="T45" fmla="*/ 18 h 93"/>
                  <a:gd name="T46" fmla="*/ 126 w 153"/>
                  <a:gd name="T47" fmla="*/ 18 h 93"/>
                  <a:gd name="T48" fmla="*/ 73 w 153"/>
                  <a:gd name="T49" fmla="*/ 50 h 93"/>
                  <a:gd name="T50" fmla="*/ 46 w 153"/>
                  <a:gd name="T51" fmla="*/ 37 h 93"/>
                  <a:gd name="T52" fmla="*/ 0 w 153"/>
                  <a:gd name="T53" fmla="*/ 80 h 93"/>
                  <a:gd name="T54" fmla="*/ 2 w 153"/>
                  <a:gd name="T55" fmla="*/ 91 h 93"/>
                  <a:gd name="T56" fmla="*/ 4 w 153"/>
                  <a:gd name="T57" fmla="*/ 93 h 93"/>
                  <a:gd name="T58" fmla="*/ 45 w 153"/>
                  <a:gd name="T59" fmla="*/ 52 h 93"/>
                  <a:gd name="T60" fmla="*/ 90 w 153"/>
                  <a:gd name="T61" fmla="*/ 74 h 93"/>
                  <a:gd name="T62" fmla="*/ 100 w 153"/>
                  <a:gd name="T63" fmla="*/ 69 h 93"/>
                  <a:gd name="T64" fmla="*/ 135 w 153"/>
                  <a:gd name="T65" fmla="*/ 36 h 93"/>
                  <a:gd name="T66" fmla="*/ 138 w 153"/>
                  <a:gd name="T67" fmla="*/ 40 h 93"/>
                  <a:gd name="T68" fmla="*/ 144 w 153"/>
                  <a:gd name="T69" fmla="*/ 43 h 93"/>
                  <a:gd name="T70" fmla="*/ 146 w 153"/>
                  <a:gd name="T71" fmla="*/ 42 h 93"/>
                  <a:gd name="T72" fmla="*/ 153 w 153"/>
                  <a:gd name="T73" fmla="*/ 3 h 93"/>
                  <a:gd name="T74" fmla="*/ 151 w 153"/>
                  <a:gd name="T7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93">
                    <a:moveTo>
                      <a:pt x="116" y="14"/>
                    </a:moveTo>
                    <a:cubicBezTo>
                      <a:pt x="115" y="14"/>
                      <a:pt x="114" y="13"/>
                      <a:pt x="114" y="13"/>
                    </a:cubicBezTo>
                    <a:cubicBezTo>
                      <a:pt x="113" y="12"/>
                      <a:pt x="113" y="12"/>
                      <a:pt x="112" y="11"/>
                    </a:cubicBezTo>
                    <a:cubicBezTo>
                      <a:pt x="119" y="10"/>
                      <a:pt x="128" y="8"/>
                      <a:pt x="136" y="7"/>
                    </a:cubicBezTo>
                    <a:cubicBezTo>
                      <a:pt x="140" y="6"/>
                      <a:pt x="144" y="5"/>
                      <a:pt x="147" y="5"/>
                    </a:cubicBezTo>
                    <a:cubicBezTo>
                      <a:pt x="147" y="5"/>
                      <a:pt x="148" y="5"/>
                      <a:pt x="148" y="5"/>
                    </a:cubicBezTo>
                    <a:cubicBezTo>
                      <a:pt x="148" y="8"/>
                      <a:pt x="147" y="13"/>
                      <a:pt x="146" y="19"/>
                    </a:cubicBezTo>
                    <a:cubicBezTo>
                      <a:pt x="145" y="26"/>
                      <a:pt x="144" y="34"/>
                      <a:pt x="143" y="38"/>
                    </a:cubicBezTo>
                    <a:cubicBezTo>
                      <a:pt x="142" y="38"/>
                      <a:pt x="141" y="37"/>
                      <a:pt x="141" y="37"/>
                    </a:cubicBezTo>
                    <a:cubicBezTo>
                      <a:pt x="140" y="36"/>
                      <a:pt x="139" y="36"/>
                      <a:pt x="139" y="3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0" y="20"/>
                      <a:pt x="140" y="19"/>
                      <a:pt x="139" y="18"/>
                    </a:cubicBezTo>
                    <a:cubicBezTo>
                      <a:pt x="139" y="18"/>
                      <a:pt x="139" y="18"/>
                      <a:pt x="138" y="18"/>
                    </a:cubicBezTo>
                    <a:cubicBezTo>
                      <a:pt x="138" y="18"/>
                      <a:pt x="137" y="19"/>
                      <a:pt x="137" y="19"/>
                    </a:cubicBezTo>
                    <a:cubicBezTo>
                      <a:pt x="137" y="19"/>
                      <a:pt x="135" y="21"/>
                      <a:pt x="133" y="24"/>
                    </a:cubicBezTo>
                    <a:cubicBezTo>
                      <a:pt x="125" y="33"/>
                      <a:pt x="109" y="53"/>
                      <a:pt x="97" y="66"/>
                    </a:cubicBezTo>
                    <a:cubicBezTo>
                      <a:pt x="95" y="68"/>
                      <a:pt x="93" y="70"/>
                      <a:pt x="91" y="70"/>
                    </a:cubicBezTo>
                    <a:cubicBezTo>
                      <a:pt x="91" y="71"/>
                      <a:pt x="91" y="71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8" y="71"/>
                      <a:pt x="86" y="70"/>
                      <a:pt x="84" y="68"/>
                    </a:cubicBezTo>
                    <a:cubicBezTo>
                      <a:pt x="71" y="62"/>
                      <a:pt x="58" y="55"/>
                      <a:pt x="46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3" y="48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" y="85"/>
                      <a:pt x="4" y="84"/>
                      <a:pt x="4" y="82"/>
                    </a:cubicBezTo>
                    <a:cubicBezTo>
                      <a:pt x="16" y="70"/>
                      <a:pt x="27" y="57"/>
                      <a:pt x="39" y="44"/>
                    </a:cubicBezTo>
                    <a:cubicBezTo>
                      <a:pt x="41" y="42"/>
                      <a:pt x="43" y="41"/>
                      <a:pt x="46" y="41"/>
                    </a:cubicBezTo>
                    <a:cubicBezTo>
                      <a:pt x="47" y="41"/>
                      <a:pt x="49" y="42"/>
                      <a:pt x="50" y="43"/>
                    </a:cubicBezTo>
                    <a:cubicBezTo>
                      <a:pt x="56" y="46"/>
                      <a:pt x="64" y="50"/>
                      <a:pt x="71" y="54"/>
                    </a:cubicBezTo>
                    <a:cubicBezTo>
                      <a:pt x="79" y="57"/>
                      <a:pt x="86" y="61"/>
                      <a:pt x="90" y="63"/>
                    </a:cubicBezTo>
                    <a:cubicBezTo>
                      <a:pt x="90" y="63"/>
                      <a:pt x="90" y="63"/>
                      <a:pt x="91" y="63"/>
                    </a:cubicBezTo>
                    <a:cubicBezTo>
                      <a:pt x="91" y="63"/>
                      <a:pt x="92" y="63"/>
                      <a:pt x="92" y="63"/>
                    </a:cubicBezTo>
                    <a:cubicBezTo>
                      <a:pt x="100" y="53"/>
                      <a:pt x="110" y="42"/>
                      <a:pt x="118" y="33"/>
                    </a:cubicBezTo>
                    <a:cubicBezTo>
                      <a:pt x="122" y="28"/>
                      <a:pt x="126" y="24"/>
                      <a:pt x="128" y="22"/>
                    </a:cubicBezTo>
                    <a:cubicBezTo>
                      <a:pt x="131" y="19"/>
                      <a:pt x="132" y="17"/>
                      <a:pt x="132" y="17"/>
                    </a:cubicBezTo>
                    <a:cubicBezTo>
                      <a:pt x="133" y="16"/>
                      <a:pt x="133" y="16"/>
                      <a:pt x="133" y="15"/>
                    </a:cubicBezTo>
                    <a:cubicBezTo>
                      <a:pt x="132" y="14"/>
                      <a:pt x="132" y="14"/>
                      <a:pt x="13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16" y="14"/>
                      <a:pt x="116" y="14"/>
                      <a:pt x="116" y="14"/>
                    </a:cubicBezTo>
                    <a:moveTo>
                      <a:pt x="151" y="0"/>
                    </a:move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23" y="4"/>
                      <a:pt x="108" y="9"/>
                    </a:cubicBezTo>
                    <a:cubicBezTo>
                      <a:pt x="107" y="9"/>
                      <a:pt x="107" y="9"/>
                      <a:pt x="106" y="10"/>
                    </a:cubicBezTo>
                    <a:cubicBezTo>
                      <a:pt x="106" y="11"/>
                      <a:pt x="106" y="11"/>
                      <a:pt x="107" y="12"/>
                    </a:cubicBezTo>
                    <a:cubicBezTo>
                      <a:pt x="109" y="13"/>
                      <a:pt x="114" y="18"/>
                      <a:pt x="114" y="18"/>
                    </a:cubicBezTo>
                    <a:cubicBezTo>
                      <a:pt x="114" y="18"/>
                      <a:pt x="115" y="18"/>
                      <a:pt x="115" y="18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19" y="26"/>
                      <a:pt x="102" y="44"/>
                      <a:pt x="90" y="59"/>
                    </a:cubicBezTo>
                    <a:cubicBezTo>
                      <a:pt x="86" y="56"/>
                      <a:pt x="80" y="53"/>
                      <a:pt x="73" y="50"/>
                    </a:cubicBezTo>
                    <a:cubicBezTo>
                      <a:pt x="66" y="47"/>
                      <a:pt x="58" y="43"/>
                      <a:pt x="52" y="39"/>
                    </a:cubicBezTo>
                    <a:cubicBezTo>
                      <a:pt x="50" y="38"/>
                      <a:pt x="48" y="37"/>
                      <a:pt x="46" y="37"/>
                    </a:cubicBezTo>
                    <a:cubicBezTo>
                      <a:pt x="42" y="37"/>
                      <a:pt x="39" y="39"/>
                      <a:pt x="36" y="42"/>
                    </a:cubicBezTo>
                    <a:cubicBezTo>
                      <a:pt x="24" y="55"/>
                      <a:pt x="12" y="67"/>
                      <a:pt x="0" y="80"/>
                    </a:cubicBezTo>
                    <a:cubicBezTo>
                      <a:pt x="0" y="81"/>
                      <a:pt x="0" y="81"/>
                      <a:pt x="0" y="82"/>
                    </a:cubicBezTo>
                    <a:cubicBezTo>
                      <a:pt x="0" y="86"/>
                      <a:pt x="2" y="89"/>
                      <a:pt x="2" y="91"/>
                    </a:cubicBezTo>
                    <a:cubicBezTo>
                      <a:pt x="2" y="92"/>
                      <a:pt x="2" y="93"/>
                      <a:pt x="3" y="93"/>
                    </a:cubicBezTo>
                    <a:cubicBezTo>
                      <a:pt x="3" y="93"/>
                      <a:pt x="3" y="93"/>
                      <a:pt x="4" y="93"/>
                    </a:cubicBezTo>
                    <a:cubicBezTo>
                      <a:pt x="4" y="93"/>
                      <a:pt x="5" y="93"/>
                      <a:pt x="5" y="9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57" y="59"/>
                      <a:pt x="70" y="65"/>
                      <a:pt x="82" y="72"/>
                    </a:cubicBezTo>
                    <a:cubicBezTo>
                      <a:pt x="84" y="73"/>
                      <a:pt x="87" y="74"/>
                      <a:pt x="90" y="74"/>
                    </a:cubicBezTo>
                    <a:cubicBezTo>
                      <a:pt x="91" y="74"/>
                      <a:pt x="92" y="74"/>
                      <a:pt x="92" y="74"/>
                    </a:cubicBezTo>
                    <a:cubicBezTo>
                      <a:pt x="96" y="74"/>
                      <a:pt x="98" y="71"/>
                      <a:pt x="100" y="69"/>
                    </a:cubicBezTo>
                    <a:cubicBezTo>
                      <a:pt x="112" y="56"/>
                      <a:pt x="128" y="36"/>
                      <a:pt x="136" y="27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5" y="37"/>
                      <a:pt x="135" y="38"/>
                      <a:pt x="136" y="38"/>
                    </a:cubicBezTo>
                    <a:cubicBezTo>
                      <a:pt x="136" y="38"/>
                      <a:pt x="137" y="39"/>
                      <a:pt x="138" y="40"/>
                    </a:cubicBezTo>
                    <a:cubicBezTo>
                      <a:pt x="140" y="41"/>
                      <a:pt x="142" y="42"/>
                      <a:pt x="144" y="43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6" y="43"/>
                      <a:pt x="146" y="42"/>
                      <a:pt x="146" y="42"/>
                    </a:cubicBezTo>
                    <a:cubicBezTo>
                      <a:pt x="147" y="38"/>
                      <a:pt x="149" y="28"/>
                      <a:pt x="150" y="19"/>
                    </a:cubicBezTo>
                    <a:cubicBezTo>
                      <a:pt x="152" y="10"/>
                      <a:pt x="153" y="3"/>
                      <a:pt x="153" y="3"/>
                    </a:cubicBezTo>
                    <a:cubicBezTo>
                      <a:pt x="153" y="2"/>
                      <a:pt x="153" y="1"/>
                      <a:pt x="152" y="1"/>
                    </a:cubicBezTo>
                    <a:cubicBezTo>
                      <a:pt x="152" y="1"/>
                      <a:pt x="151" y="0"/>
                      <a:pt x="15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0" name="Freeform 740"/>
              <p:cNvSpPr>
                <a:spLocks noEditPoints="1" noChangeArrowheads="1"/>
              </p:cNvSpPr>
              <p:nvPr/>
            </p:nvSpPr>
            <p:spPr bwMode="auto">
              <a:xfrm>
                <a:off x="4699" y="641"/>
                <a:ext cx="427" cy="340"/>
              </a:xfrm>
              <a:custGeom>
                <a:avLst/>
                <a:gdLst>
                  <a:gd name="T0" fmla="*/ 115 w 180"/>
                  <a:gd name="T1" fmla="*/ 123 h 144"/>
                  <a:gd name="T2" fmla="*/ 82 w 180"/>
                  <a:gd name="T3" fmla="*/ 123 h 144"/>
                  <a:gd name="T4" fmla="*/ 43 w 180"/>
                  <a:gd name="T5" fmla="*/ 123 h 144"/>
                  <a:gd name="T6" fmla="*/ 121 w 180"/>
                  <a:gd name="T7" fmla="*/ 114 h 144"/>
                  <a:gd name="T8" fmla="*/ 138 w 180"/>
                  <a:gd name="T9" fmla="*/ 123 h 144"/>
                  <a:gd name="T10" fmla="*/ 154 w 180"/>
                  <a:gd name="T11" fmla="*/ 123 h 144"/>
                  <a:gd name="T12" fmla="*/ 88 w 180"/>
                  <a:gd name="T13" fmla="*/ 107 h 144"/>
                  <a:gd name="T14" fmla="*/ 74 w 180"/>
                  <a:gd name="T15" fmla="*/ 123 h 144"/>
                  <a:gd name="T16" fmla="*/ 39 w 180"/>
                  <a:gd name="T17" fmla="*/ 114 h 144"/>
                  <a:gd name="T18" fmla="*/ 39 w 180"/>
                  <a:gd name="T19" fmla="*/ 120 h 144"/>
                  <a:gd name="T20" fmla="*/ 121 w 180"/>
                  <a:gd name="T21" fmla="*/ 105 h 144"/>
                  <a:gd name="T22" fmla="*/ 71 w 180"/>
                  <a:gd name="T23" fmla="*/ 105 h 144"/>
                  <a:gd name="T24" fmla="*/ 137 w 180"/>
                  <a:gd name="T25" fmla="*/ 114 h 144"/>
                  <a:gd name="T26" fmla="*/ 153 w 180"/>
                  <a:gd name="T27" fmla="*/ 103 h 144"/>
                  <a:gd name="T28" fmla="*/ 109 w 180"/>
                  <a:gd name="T29" fmla="*/ 92 h 144"/>
                  <a:gd name="T30" fmla="*/ 121 w 180"/>
                  <a:gd name="T31" fmla="*/ 91 h 144"/>
                  <a:gd name="T32" fmla="*/ 38 w 180"/>
                  <a:gd name="T33" fmla="*/ 109 h 144"/>
                  <a:gd name="T34" fmla="*/ 38 w 180"/>
                  <a:gd name="T35" fmla="*/ 109 h 144"/>
                  <a:gd name="T36" fmla="*/ 88 w 180"/>
                  <a:gd name="T37" fmla="*/ 84 h 144"/>
                  <a:gd name="T38" fmla="*/ 137 w 180"/>
                  <a:gd name="T39" fmla="*/ 92 h 144"/>
                  <a:gd name="T40" fmla="*/ 154 w 180"/>
                  <a:gd name="T41" fmla="*/ 89 h 144"/>
                  <a:gd name="T42" fmla="*/ 70 w 180"/>
                  <a:gd name="T43" fmla="*/ 79 h 144"/>
                  <a:gd name="T44" fmla="*/ 70 w 180"/>
                  <a:gd name="T45" fmla="*/ 85 h 144"/>
                  <a:gd name="T46" fmla="*/ 73 w 180"/>
                  <a:gd name="T47" fmla="*/ 73 h 144"/>
                  <a:gd name="T48" fmla="*/ 153 w 180"/>
                  <a:gd name="T49" fmla="*/ 63 h 144"/>
                  <a:gd name="T50" fmla="*/ 16 w 180"/>
                  <a:gd name="T51" fmla="*/ 0 h 144"/>
                  <a:gd name="T52" fmla="*/ 8 w 180"/>
                  <a:gd name="T53" fmla="*/ 34 h 144"/>
                  <a:gd name="T54" fmla="*/ 10 w 180"/>
                  <a:gd name="T55" fmla="*/ 49 h 144"/>
                  <a:gd name="T56" fmla="*/ 14 w 180"/>
                  <a:gd name="T57" fmla="*/ 68 h 144"/>
                  <a:gd name="T58" fmla="*/ 14 w 180"/>
                  <a:gd name="T59" fmla="*/ 72 h 144"/>
                  <a:gd name="T60" fmla="*/ 10 w 180"/>
                  <a:gd name="T61" fmla="*/ 90 h 144"/>
                  <a:gd name="T62" fmla="*/ 8 w 180"/>
                  <a:gd name="T63" fmla="*/ 107 h 144"/>
                  <a:gd name="T64" fmla="*/ 2 w 180"/>
                  <a:gd name="T65" fmla="*/ 124 h 144"/>
                  <a:gd name="T66" fmla="*/ 14 w 180"/>
                  <a:gd name="T67" fmla="*/ 142 h 144"/>
                  <a:gd name="T68" fmla="*/ 178 w 180"/>
                  <a:gd name="T69" fmla="*/ 128 h 144"/>
                  <a:gd name="T70" fmla="*/ 158 w 180"/>
                  <a:gd name="T71" fmla="*/ 112 h 144"/>
                  <a:gd name="T72" fmla="*/ 156 w 180"/>
                  <a:gd name="T73" fmla="*/ 57 h 144"/>
                  <a:gd name="T74" fmla="*/ 136 w 180"/>
                  <a:gd name="T75" fmla="*/ 75 h 144"/>
                  <a:gd name="T76" fmla="*/ 134 w 180"/>
                  <a:gd name="T77" fmla="*/ 118 h 144"/>
                  <a:gd name="T78" fmla="*/ 125 w 180"/>
                  <a:gd name="T79" fmla="*/ 87 h 144"/>
                  <a:gd name="T80" fmla="*/ 118 w 180"/>
                  <a:gd name="T81" fmla="*/ 88 h 144"/>
                  <a:gd name="T82" fmla="*/ 106 w 180"/>
                  <a:gd name="T83" fmla="*/ 86 h 144"/>
                  <a:gd name="T84" fmla="*/ 100 w 180"/>
                  <a:gd name="T85" fmla="*/ 85 h 144"/>
                  <a:gd name="T86" fmla="*/ 101 w 180"/>
                  <a:gd name="T87" fmla="*/ 124 h 144"/>
                  <a:gd name="T88" fmla="*/ 92 w 180"/>
                  <a:gd name="T89" fmla="*/ 104 h 144"/>
                  <a:gd name="T90" fmla="*/ 91 w 180"/>
                  <a:gd name="T91" fmla="*/ 81 h 144"/>
                  <a:gd name="T92" fmla="*/ 72 w 180"/>
                  <a:gd name="T93" fmla="*/ 70 h 144"/>
                  <a:gd name="T94" fmla="*/ 66 w 180"/>
                  <a:gd name="T95" fmla="*/ 79 h 144"/>
                  <a:gd name="T96" fmla="*/ 59 w 180"/>
                  <a:gd name="T97" fmla="*/ 84 h 144"/>
                  <a:gd name="T98" fmla="*/ 35 w 180"/>
                  <a:gd name="T99" fmla="*/ 103 h 144"/>
                  <a:gd name="T100" fmla="*/ 18 w 180"/>
                  <a:gd name="T101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0" h="144">
                    <a:moveTo>
                      <a:pt x="115" y="123"/>
                    </a:moveTo>
                    <a:cubicBezTo>
                      <a:pt x="117" y="121"/>
                      <a:pt x="119" y="120"/>
                      <a:pt x="121" y="119"/>
                    </a:cubicBezTo>
                    <a:cubicBezTo>
                      <a:pt x="121" y="120"/>
                      <a:pt x="121" y="121"/>
                      <a:pt x="121" y="123"/>
                    </a:cubicBezTo>
                    <a:cubicBezTo>
                      <a:pt x="115" y="123"/>
                      <a:pt x="115" y="123"/>
                      <a:pt x="115" y="123"/>
                    </a:cubicBezTo>
                    <a:moveTo>
                      <a:pt x="82" y="123"/>
                    </a:moveTo>
                    <a:cubicBezTo>
                      <a:pt x="84" y="121"/>
                      <a:pt x="86" y="120"/>
                      <a:pt x="88" y="118"/>
                    </a:cubicBezTo>
                    <a:cubicBezTo>
                      <a:pt x="88" y="120"/>
                      <a:pt x="88" y="121"/>
                      <a:pt x="88" y="123"/>
                    </a:cubicBezTo>
                    <a:cubicBezTo>
                      <a:pt x="82" y="123"/>
                      <a:pt x="82" y="123"/>
                      <a:pt x="82" y="123"/>
                    </a:cubicBezTo>
                    <a:moveTo>
                      <a:pt x="43" y="123"/>
                    </a:moveTo>
                    <a:cubicBezTo>
                      <a:pt x="47" y="120"/>
                      <a:pt x="51" y="118"/>
                      <a:pt x="55" y="116"/>
                    </a:cubicBezTo>
                    <a:cubicBezTo>
                      <a:pt x="55" y="118"/>
                      <a:pt x="55" y="120"/>
                      <a:pt x="55" y="123"/>
                    </a:cubicBezTo>
                    <a:cubicBezTo>
                      <a:pt x="43" y="123"/>
                      <a:pt x="43" y="123"/>
                      <a:pt x="43" y="123"/>
                    </a:cubicBezTo>
                    <a:moveTo>
                      <a:pt x="105" y="123"/>
                    </a:moveTo>
                    <a:cubicBezTo>
                      <a:pt x="105" y="122"/>
                      <a:pt x="105" y="121"/>
                      <a:pt x="105" y="120"/>
                    </a:cubicBezTo>
                    <a:cubicBezTo>
                      <a:pt x="110" y="115"/>
                      <a:pt x="115" y="112"/>
                      <a:pt x="121" y="109"/>
                    </a:cubicBezTo>
                    <a:cubicBezTo>
                      <a:pt x="121" y="111"/>
                      <a:pt x="121" y="113"/>
                      <a:pt x="121" y="114"/>
                    </a:cubicBezTo>
                    <a:cubicBezTo>
                      <a:pt x="117" y="117"/>
                      <a:pt x="112" y="120"/>
                      <a:pt x="108" y="122"/>
                    </a:cubicBezTo>
                    <a:cubicBezTo>
                      <a:pt x="108" y="123"/>
                      <a:pt x="108" y="123"/>
                      <a:pt x="108" y="123"/>
                    </a:cubicBezTo>
                    <a:cubicBezTo>
                      <a:pt x="105" y="123"/>
                      <a:pt x="105" y="123"/>
                      <a:pt x="105" y="123"/>
                    </a:cubicBezTo>
                    <a:moveTo>
                      <a:pt x="138" y="123"/>
                    </a:moveTo>
                    <a:cubicBezTo>
                      <a:pt x="138" y="121"/>
                      <a:pt x="138" y="120"/>
                      <a:pt x="138" y="118"/>
                    </a:cubicBezTo>
                    <a:cubicBezTo>
                      <a:pt x="144" y="114"/>
                      <a:pt x="148" y="111"/>
                      <a:pt x="154" y="108"/>
                    </a:cubicBezTo>
                    <a:cubicBezTo>
                      <a:pt x="154" y="109"/>
                      <a:pt x="154" y="110"/>
                      <a:pt x="154" y="112"/>
                    </a:cubicBezTo>
                    <a:cubicBezTo>
                      <a:pt x="154" y="115"/>
                      <a:pt x="154" y="119"/>
                      <a:pt x="154" y="123"/>
                    </a:cubicBezTo>
                    <a:cubicBezTo>
                      <a:pt x="138" y="123"/>
                      <a:pt x="138" y="123"/>
                      <a:pt x="138" y="123"/>
                    </a:cubicBezTo>
                    <a:moveTo>
                      <a:pt x="72" y="123"/>
                    </a:moveTo>
                    <a:cubicBezTo>
                      <a:pt x="72" y="120"/>
                      <a:pt x="72" y="118"/>
                      <a:pt x="71" y="116"/>
                    </a:cubicBezTo>
                    <a:cubicBezTo>
                      <a:pt x="79" y="112"/>
                      <a:pt x="82" y="111"/>
                      <a:pt x="88" y="107"/>
                    </a:cubicBezTo>
                    <a:cubicBezTo>
                      <a:pt x="88" y="109"/>
                      <a:pt x="88" y="111"/>
                      <a:pt x="88" y="113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4" y="117"/>
                      <a:pt x="78" y="120"/>
                      <a:pt x="74" y="122"/>
                    </a:cubicBezTo>
                    <a:cubicBezTo>
                      <a:pt x="74" y="123"/>
                      <a:pt x="74" y="123"/>
                      <a:pt x="74" y="123"/>
                    </a:cubicBezTo>
                    <a:cubicBezTo>
                      <a:pt x="72" y="123"/>
                      <a:pt x="72" y="123"/>
                      <a:pt x="72" y="123"/>
                    </a:cubicBezTo>
                    <a:moveTo>
                      <a:pt x="39" y="120"/>
                    </a:moveTo>
                    <a:cubicBezTo>
                      <a:pt x="39" y="118"/>
                      <a:pt x="38" y="116"/>
                      <a:pt x="38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4" y="112"/>
                      <a:pt x="50" y="109"/>
                      <a:pt x="55" y="106"/>
                    </a:cubicBezTo>
                    <a:cubicBezTo>
                      <a:pt x="55" y="108"/>
                      <a:pt x="55" y="109"/>
                      <a:pt x="55" y="111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49" y="115"/>
                      <a:pt x="44" y="117"/>
                      <a:pt x="39" y="120"/>
                    </a:cubicBezTo>
                    <a:moveTo>
                      <a:pt x="104" y="115"/>
                    </a:moveTo>
                    <a:cubicBezTo>
                      <a:pt x="104" y="112"/>
                      <a:pt x="104" y="108"/>
                      <a:pt x="104" y="105"/>
                    </a:cubicBezTo>
                    <a:cubicBezTo>
                      <a:pt x="109" y="103"/>
                      <a:pt x="116" y="100"/>
                      <a:pt x="121" y="98"/>
                    </a:cubicBezTo>
                    <a:cubicBezTo>
                      <a:pt x="121" y="100"/>
                      <a:pt x="121" y="103"/>
                      <a:pt x="121" y="105"/>
                    </a:cubicBezTo>
                    <a:cubicBezTo>
                      <a:pt x="115" y="108"/>
                      <a:pt x="110" y="111"/>
                      <a:pt x="104" y="115"/>
                    </a:cubicBezTo>
                    <a:moveTo>
                      <a:pt x="71" y="112"/>
                    </a:moveTo>
                    <a:cubicBezTo>
                      <a:pt x="71" y="109"/>
                      <a:pt x="71" y="107"/>
                      <a:pt x="71" y="105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7" y="101"/>
                      <a:pt x="82" y="98"/>
                      <a:pt x="88" y="95"/>
                    </a:cubicBezTo>
                    <a:cubicBezTo>
                      <a:pt x="88" y="97"/>
                      <a:pt x="88" y="100"/>
                      <a:pt x="88" y="103"/>
                    </a:cubicBezTo>
                    <a:cubicBezTo>
                      <a:pt x="81" y="107"/>
                      <a:pt x="78" y="108"/>
                      <a:pt x="71" y="112"/>
                    </a:cubicBezTo>
                    <a:moveTo>
                      <a:pt x="137" y="114"/>
                    </a:moveTo>
                    <a:cubicBezTo>
                      <a:pt x="137" y="111"/>
                      <a:pt x="137" y="109"/>
                      <a:pt x="137" y="106"/>
                    </a:cubicBezTo>
                    <a:cubicBezTo>
                      <a:pt x="144" y="101"/>
                      <a:pt x="147" y="100"/>
                      <a:pt x="154" y="94"/>
                    </a:cubicBezTo>
                    <a:cubicBezTo>
                      <a:pt x="154" y="97"/>
                      <a:pt x="154" y="100"/>
                      <a:pt x="154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47" y="107"/>
                      <a:pt x="143" y="110"/>
                      <a:pt x="137" y="114"/>
                    </a:cubicBezTo>
                    <a:moveTo>
                      <a:pt x="104" y="101"/>
                    </a:moveTo>
                    <a:cubicBezTo>
                      <a:pt x="104" y="97"/>
                      <a:pt x="104" y="93"/>
                      <a:pt x="104" y="90"/>
                    </a:cubicBezTo>
                    <a:cubicBezTo>
                      <a:pt x="105" y="90"/>
                      <a:pt x="107" y="91"/>
                      <a:pt x="109" y="92"/>
                    </a:cubicBezTo>
                    <a:cubicBezTo>
                      <a:pt x="109" y="92"/>
                      <a:pt x="110" y="92"/>
                      <a:pt x="111" y="92"/>
                    </a:cubicBezTo>
                    <a:cubicBezTo>
                      <a:pt x="112" y="93"/>
                      <a:pt x="112" y="93"/>
                      <a:pt x="113" y="93"/>
                    </a:cubicBezTo>
                    <a:cubicBezTo>
                      <a:pt x="115" y="93"/>
                      <a:pt x="116" y="93"/>
                      <a:pt x="117" y="93"/>
                    </a:cubicBezTo>
                    <a:cubicBezTo>
                      <a:pt x="118" y="92"/>
                      <a:pt x="120" y="92"/>
                      <a:pt x="121" y="91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1" y="92"/>
                      <a:pt x="121" y="93"/>
                      <a:pt x="121" y="94"/>
                    </a:cubicBezTo>
                    <a:cubicBezTo>
                      <a:pt x="116" y="96"/>
                      <a:pt x="109" y="99"/>
                      <a:pt x="104" y="101"/>
                    </a:cubicBezTo>
                    <a:moveTo>
                      <a:pt x="38" y="109"/>
                    </a:moveTo>
                    <a:cubicBezTo>
                      <a:pt x="38" y="108"/>
                      <a:pt x="38" y="107"/>
                      <a:pt x="38" y="105"/>
                    </a:cubicBezTo>
                    <a:cubicBezTo>
                      <a:pt x="44" y="101"/>
                      <a:pt x="50" y="95"/>
                      <a:pt x="55" y="89"/>
                    </a:cubicBezTo>
                    <a:cubicBezTo>
                      <a:pt x="55" y="93"/>
                      <a:pt x="55" y="97"/>
                      <a:pt x="55" y="101"/>
                    </a:cubicBezTo>
                    <a:cubicBezTo>
                      <a:pt x="49" y="104"/>
                      <a:pt x="44" y="106"/>
                      <a:pt x="38" y="109"/>
                    </a:cubicBezTo>
                    <a:moveTo>
                      <a:pt x="71" y="100"/>
                    </a:moveTo>
                    <a:cubicBezTo>
                      <a:pt x="71" y="97"/>
                      <a:pt x="71" y="93"/>
                      <a:pt x="71" y="90"/>
                    </a:cubicBezTo>
                    <a:cubicBezTo>
                      <a:pt x="75" y="87"/>
                      <a:pt x="79" y="85"/>
                      <a:pt x="85" y="82"/>
                    </a:cubicBezTo>
                    <a:cubicBezTo>
                      <a:pt x="86" y="82"/>
                      <a:pt x="87" y="83"/>
                      <a:pt x="88" y="84"/>
                    </a:cubicBezTo>
                    <a:cubicBezTo>
                      <a:pt x="88" y="86"/>
                      <a:pt x="88" y="88"/>
                      <a:pt x="88" y="90"/>
                    </a:cubicBezTo>
                    <a:cubicBezTo>
                      <a:pt x="82" y="93"/>
                      <a:pt x="77" y="97"/>
                      <a:pt x="71" y="100"/>
                    </a:cubicBezTo>
                    <a:moveTo>
                      <a:pt x="137" y="101"/>
                    </a:moveTo>
                    <a:cubicBezTo>
                      <a:pt x="137" y="98"/>
                      <a:pt x="137" y="95"/>
                      <a:pt x="137" y="92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41" y="89"/>
                      <a:pt x="145" y="87"/>
                      <a:pt x="148" y="84"/>
                    </a:cubicBezTo>
                    <a:cubicBezTo>
                      <a:pt x="150" y="82"/>
                      <a:pt x="151" y="80"/>
                      <a:pt x="154" y="78"/>
                    </a:cubicBezTo>
                    <a:cubicBezTo>
                      <a:pt x="154" y="81"/>
                      <a:pt x="154" y="85"/>
                      <a:pt x="154" y="89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46" y="96"/>
                      <a:pt x="143" y="97"/>
                      <a:pt x="137" y="101"/>
                    </a:cubicBezTo>
                    <a:moveTo>
                      <a:pt x="70" y="85"/>
                    </a:moveTo>
                    <a:cubicBezTo>
                      <a:pt x="70" y="83"/>
                      <a:pt x="70" y="81"/>
                      <a:pt x="70" y="79"/>
                    </a:cubicBezTo>
                    <a:cubicBezTo>
                      <a:pt x="71" y="78"/>
                      <a:pt x="72" y="77"/>
                      <a:pt x="73" y="75"/>
                    </a:cubicBezTo>
                    <a:cubicBezTo>
                      <a:pt x="73" y="75"/>
                      <a:pt x="74" y="74"/>
                      <a:pt x="74" y="73"/>
                    </a:cubicBezTo>
                    <a:cubicBezTo>
                      <a:pt x="76" y="75"/>
                      <a:pt x="79" y="77"/>
                      <a:pt x="81" y="79"/>
                    </a:cubicBezTo>
                    <a:cubicBezTo>
                      <a:pt x="77" y="81"/>
                      <a:pt x="74" y="83"/>
                      <a:pt x="70" y="85"/>
                    </a:cubicBezTo>
                    <a:moveTo>
                      <a:pt x="73" y="73"/>
                    </a:move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3" y="73"/>
                      <a:pt x="73" y="73"/>
                      <a:pt x="73" y="73"/>
                    </a:cubicBezTo>
                    <a:moveTo>
                      <a:pt x="137" y="87"/>
                    </a:moveTo>
                    <a:cubicBezTo>
                      <a:pt x="137" y="85"/>
                      <a:pt x="136" y="83"/>
                      <a:pt x="136" y="80"/>
                    </a:cubicBezTo>
                    <a:cubicBezTo>
                      <a:pt x="137" y="80"/>
                      <a:pt x="138" y="79"/>
                      <a:pt x="139" y="78"/>
                    </a:cubicBezTo>
                    <a:cubicBezTo>
                      <a:pt x="143" y="74"/>
                      <a:pt x="149" y="68"/>
                      <a:pt x="153" y="63"/>
                    </a:cubicBezTo>
                    <a:cubicBezTo>
                      <a:pt x="153" y="66"/>
                      <a:pt x="153" y="69"/>
                      <a:pt x="154" y="72"/>
                    </a:cubicBezTo>
                    <a:cubicBezTo>
                      <a:pt x="150" y="76"/>
                      <a:pt x="148" y="78"/>
                      <a:pt x="145" y="81"/>
                    </a:cubicBezTo>
                    <a:cubicBezTo>
                      <a:pt x="143" y="83"/>
                      <a:pt x="140" y="85"/>
                      <a:pt x="137" y="87"/>
                    </a:cubicBezTo>
                    <a:moveTo>
                      <a:pt x="16" y="0"/>
                    </a:moveTo>
                    <a:cubicBezTo>
                      <a:pt x="15" y="0"/>
                      <a:pt x="14" y="1"/>
                      <a:pt x="14" y="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2"/>
                      <a:pt x="11" y="32"/>
                      <a:pt x="10" y="32"/>
                    </a:cubicBezTo>
                    <a:cubicBezTo>
                      <a:pt x="8" y="32"/>
                      <a:pt x="8" y="33"/>
                      <a:pt x="8" y="34"/>
                    </a:cubicBezTo>
                    <a:cubicBezTo>
                      <a:pt x="8" y="35"/>
                      <a:pt x="8" y="36"/>
                      <a:pt x="10" y="36"/>
                    </a:cubicBezTo>
                    <a:cubicBezTo>
                      <a:pt x="11" y="36"/>
                      <a:pt x="13" y="36"/>
                      <a:pt x="14" y="36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3" y="49"/>
                      <a:pt x="11" y="49"/>
                      <a:pt x="10" y="49"/>
                    </a:cubicBezTo>
                    <a:cubicBezTo>
                      <a:pt x="8" y="49"/>
                      <a:pt x="8" y="50"/>
                      <a:pt x="8" y="51"/>
                    </a:cubicBezTo>
                    <a:cubicBezTo>
                      <a:pt x="8" y="52"/>
                      <a:pt x="8" y="53"/>
                      <a:pt x="10" y="53"/>
                    </a:cubicBezTo>
                    <a:cubicBezTo>
                      <a:pt x="11" y="53"/>
                      <a:pt x="13" y="53"/>
                      <a:pt x="14" y="53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3" y="68"/>
                      <a:pt x="11" y="68"/>
                      <a:pt x="10" y="68"/>
                    </a:cubicBezTo>
                    <a:cubicBezTo>
                      <a:pt x="8" y="68"/>
                      <a:pt x="8" y="69"/>
                      <a:pt x="8" y="70"/>
                    </a:cubicBezTo>
                    <a:cubicBezTo>
                      <a:pt x="8" y="71"/>
                      <a:pt x="8" y="72"/>
                      <a:pt x="10" y="72"/>
                    </a:cubicBezTo>
                    <a:cubicBezTo>
                      <a:pt x="11" y="72"/>
                      <a:pt x="13" y="72"/>
                      <a:pt x="14" y="72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6"/>
                      <a:pt x="11" y="86"/>
                      <a:pt x="10" y="86"/>
                    </a:cubicBezTo>
                    <a:cubicBezTo>
                      <a:pt x="8" y="86"/>
                      <a:pt x="8" y="87"/>
                      <a:pt x="8" y="88"/>
                    </a:cubicBezTo>
                    <a:cubicBezTo>
                      <a:pt x="8" y="90"/>
                      <a:pt x="8" y="90"/>
                      <a:pt x="10" y="90"/>
                    </a:cubicBezTo>
                    <a:cubicBezTo>
                      <a:pt x="11" y="90"/>
                      <a:pt x="13" y="90"/>
                      <a:pt x="14" y="90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3" y="105"/>
                      <a:pt x="11" y="105"/>
                      <a:pt x="10" y="105"/>
                    </a:cubicBezTo>
                    <a:cubicBezTo>
                      <a:pt x="8" y="105"/>
                      <a:pt x="8" y="106"/>
                      <a:pt x="8" y="107"/>
                    </a:cubicBezTo>
                    <a:cubicBezTo>
                      <a:pt x="8" y="109"/>
                      <a:pt x="8" y="109"/>
                      <a:pt x="10" y="109"/>
                    </a:cubicBezTo>
                    <a:cubicBezTo>
                      <a:pt x="11" y="109"/>
                      <a:pt x="13" y="109"/>
                      <a:pt x="14" y="109"/>
                    </a:cubicBezTo>
                    <a:cubicBezTo>
                      <a:pt x="14" y="124"/>
                      <a:pt x="14" y="124"/>
                      <a:pt x="14" y="124"/>
                    </a:cubicBezTo>
                    <a:cubicBezTo>
                      <a:pt x="2" y="124"/>
                      <a:pt x="2" y="124"/>
                      <a:pt x="2" y="124"/>
                    </a:cubicBezTo>
                    <a:cubicBezTo>
                      <a:pt x="1" y="124"/>
                      <a:pt x="0" y="125"/>
                      <a:pt x="0" y="126"/>
                    </a:cubicBezTo>
                    <a:cubicBezTo>
                      <a:pt x="0" y="127"/>
                      <a:pt x="1" y="128"/>
                      <a:pt x="2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4" y="143"/>
                      <a:pt x="15" y="144"/>
                      <a:pt x="16" y="144"/>
                    </a:cubicBezTo>
                    <a:cubicBezTo>
                      <a:pt x="17" y="144"/>
                      <a:pt x="18" y="143"/>
                      <a:pt x="18" y="142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8" y="128"/>
                      <a:pt x="178" y="128"/>
                      <a:pt x="178" y="128"/>
                    </a:cubicBezTo>
                    <a:cubicBezTo>
                      <a:pt x="179" y="128"/>
                      <a:pt x="180" y="127"/>
                      <a:pt x="180" y="126"/>
                    </a:cubicBezTo>
                    <a:cubicBezTo>
                      <a:pt x="180" y="125"/>
                      <a:pt x="179" y="124"/>
                      <a:pt x="178" y="124"/>
                    </a:cubicBezTo>
                    <a:cubicBezTo>
                      <a:pt x="158" y="124"/>
                      <a:pt x="158" y="124"/>
                      <a:pt x="158" y="124"/>
                    </a:cubicBezTo>
                    <a:cubicBezTo>
                      <a:pt x="158" y="120"/>
                      <a:pt x="158" y="116"/>
                      <a:pt x="158" y="112"/>
                    </a:cubicBezTo>
                    <a:cubicBezTo>
                      <a:pt x="158" y="99"/>
                      <a:pt x="158" y="86"/>
                      <a:pt x="157" y="74"/>
                    </a:cubicBezTo>
                    <a:cubicBezTo>
                      <a:pt x="158" y="73"/>
                      <a:pt x="158" y="72"/>
                      <a:pt x="157" y="72"/>
                    </a:cubicBezTo>
                    <a:cubicBezTo>
                      <a:pt x="157" y="67"/>
                      <a:pt x="157" y="63"/>
                      <a:pt x="157" y="58"/>
                    </a:cubicBezTo>
                    <a:cubicBezTo>
                      <a:pt x="157" y="58"/>
                      <a:pt x="157" y="57"/>
                      <a:pt x="156" y="57"/>
                    </a:cubicBezTo>
                    <a:cubicBezTo>
                      <a:pt x="156" y="56"/>
                      <a:pt x="155" y="56"/>
                      <a:pt x="155" y="56"/>
                    </a:cubicBezTo>
                    <a:cubicBezTo>
                      <a:pt x="155" y="56"/>
                      <a:pt x="154" y="57"/>
                      <a:pt x="154" y="57"/>
                    </a:cubicBezTo>
                    <a:cubicBezTo>
                      <a:pt x="151" y="60"/>
                      <a:pt x="146" y="65"/>
                      <a:pt x="142" y="69"/>
                    </a:cubicBezTo>
                    <a:cubicBezTo>
                      <a:pt x="140" y="71"/>
                      <a:pt x="138" y="73"/>
                      <a:pt x="136" y="75"/>
                    </a:cubicBezTo>
                    <a:cubicBezTo>
                      <a:pt x="134" y="76"/>
                      <a:pt x="133" y="78"/>
                      <a:pt x="133" y="78"/>
                    </a:cubicBezTo>
                    <a:cubicBezTo>
                      <a:pt x="133" y="78"/>
                      <a:pt x="132" y="79"/>
                      <a:pt x="132" y="79"/>
                    </a:cubicBezTo>
                    <a:cubicBezTo>
                      <a:pt x="133" y="93"/>
                      <a:pt x="133" y="104"/>
                      <a:pt x="134" y="117"/>
                    </a:cubicBezTo>
                    <a:cubicBezTo>
                      <a:pt x="133" y="117"/>
                      <a:pt x="134" y="117"/>
                      <a:pt x="134" y="118"/>
                    </a:cubicBezTo>
                    <a:cubicBezTo>
                      <a:pt x="134" y="120"/>
                      <a:pt x="134" y="122"/>
                      <a:pt x="134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5" y="121"/>
                      <a:pt x="125" y="118"/>
                      <a:pt x="125" y="115"/>
                    </a:cubicBezTo>
                    <a:cubicBezTo>
                      <a:pt x="125" y="105"/>
                      <a:pt x="125" y="97"/>
                      <a:pt x="125" y="87"/>
                    </a:cubicBezTo>
                    <a:cubicBezTo>
                      <a:pt x="125" y="86"/>
                      <a:pt x="124" y="85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cubicBezTo>
                      <a:pt x="122" y="85"/>
                      <a:pt x="122" y="85"/>
                      <a:pt x="121" y="85"/>
                    </a:cubicBezTo>
                    <a:cubicBezTo>
                      <a:pt x="119" y="87"/>
                      <a:pt x="119" y="88"/>
                      <a:pt x="118" y="88"/>
                    </a:cubicBezTo>
                    <a:cubicBezTo>
                      <a:pt x="117" y="89"/>
                      <a:pt x="117" y="89"/>
                      <a:pt x="116" y="89"/>
                    </a:cubicBezTo>
                    <a:cubicBezTo>
                      <a:pt x="116" y="89"/>
                      <a:pt x="115" y="89"/>
                      <a:pt x="113" y="89"/>
                    </a:cubicBezTo>
                    <a:cubicBezTo>
                      <a:pt x="113" y="89"/>
                      <a:pt x="112" y="89"/>
                      <a:pt x="111" y="88"/>
                    </a:cubicBezTo>
                    <a:cubicBezTo>
                      <a:pt x="110" y="88"/>
                      <a:pt x="108" y="87"/>
                      <a:pt x="106" y="86"/>
                    </a:cubicBezTo>
                    <a:cubicBezTo>
                      <a:pt x="105" y="86"/>
                      <a:pt x="105" y="86"/>
                      <a:pt x="104" y="86"/>
                    </a:cubicBezTo>
                    <a:cubicBezTo>
                      <a:pt x="103" y="85"/>
                      <a:pt x="103" y="85"/>
                      <a:pt x="102" y="85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101" y="85"/>
                      <a:pt x="101" y="85"/>
                      <a:pt x="100" y="85"/>
                    </a:cubicBezTo>
                    <a:cubicBezTo>
                      <a:pt x="100" y="86"/>
                      <a:pt x="100" y="86"/>
                      <a:pt x="100" y="87"/>
                    </a:cubicBezTo>
                    <a:cubicBezTo>
                      <a:pt x="100" y="97"/>
                      <a:pt x="100" y="108"/>
                      <a:pt x="101" y="118"/>
                    </a:cubicBezTo>
                    <a:cubicBezTo>
                      <a:pt x="100" y="119"/>
                      <a:pt x="100" y="119"/>
                      <a:pt x="101" y="119"/>
                    </a:cubicBezTo>
                    <a:cubicBezTo>
                      <a:pt x="101" y="121"/>
                      <a:pt x="101" y="122"/>
                      <a:pt x="101" y="124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2" y="120"/>
                      <a:pt x="92" y="117"/>
                      <a:pt x="92" y="113"/>
                    </a:cubicBezTo>
                    <a:cubicBezTo>
                      <a:pt x="92" y="110"/>
                      <a:pt x="92" y="107"/>
                      <a:pt x="92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2" y="100"/>
                      <a:pt x="92" y="96"/>
                      <a:pt x="92" y="92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88"/>
                      <a:pt x="92" y="86"/>
                      <a:pt x="92" y="83"/>
                    </a:cubicBezTo>
                    <a:cubicBezTo>
                      <a:pt x="92" y="82"/>
                      <a:pt x="91" y="82"/>
                      <a:pt x="91" y="81"/>
                    </a:cubicBezTo>
                    <a:cubicBezTo>
                      <a:pt x="85" y="77"/>
                      <a:pt x="80" y="73"/>
                      <a:pt x="76" y="70"/>
                    </a:cubicBezTo>
                    <a:cubicBezTo>
                      <a:pt x="75" y="69"/>
                      <a:pt x="75" y="69"/>
                      <a:pt x="74" y="69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3" y="69"/>
                      <a:pt x="73" y="69"/>
                      <a:pt x="72" y="70"/>
                    </a:cubicBezTo>
                    <a:cubicBezTo>
                      <a:pt x="72" y="70"/>
                      <a:pt x="71" y="71"/>
                      <a:pt x="70" y="72"/>
                    </a:cubicBezTo>
                    <a:cubicBezTo>
                      <a:pt x="70" y="73"/>
                      <a:pt x="69" y="74"/>
                      <a:pt x="68" y="75"/>
                    </a:cubicBezTo>
                    <a:cubicBezTo>
                      <a:pt x="67" y="76"/>
                      <a:pt x="67" y="77"/>
                      <a:pt x="67" y="78"/>
                    </a:cubicBezTo>
                    <a:cubicBezTo>
                      <a:pt x="66" y="78"/>
                      <a:pt x="66" y="78"/>
                      <a:pt x="66" y="79"/>
                    </a:cubicBezTo>
                    <a:cubicBezTo>
                      <a:pt x="67" y="97"/>
                      <a:pt x="67" y="106"/>
                      <a:pt x="68" y="124"/>
                    </a:cubicBezTo>
                    <a:cubicBezTo>
                      <a:pt x="59" y="124"/>
                      <a:pt x="59" y="124"/>
                      <a:pt x="59" y="124"/>
                    </a:cubicBezTo>
                    <a:cubicBezTo>
                      <a:pt x="59" y="120"/>
                      <a:pt x="59" y="117"/>
                      <a:pt x="59" y="113"/>
                    </a:cubicBezTo>
                    <a:cubicBezTo>
                      <a:pt x="59" y="104"/>
                      <a:pt x="59" y="94"/>
                      <a:pt x="59" y="84"/>
                    </a:cubicBezTo>
                    <a:cubicBezTo>
                      <a:pt x="59" y="83"/>
                      <a:pt x="58" y="83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6" y="82"/>
                      <a:pt x="56" y="82"/>
                      <a:pt x="55" y="83"/>
                    </a:cubicBezTo>
                    <a:cubicBezTo>
                      <a:pt x="49" y="90"/>
                      <a:pt x="42" y="98"/>
                      <a:pt x="35" y="103"/>
                    </a:cubicBezTo>
                    <a:cubicBezTo>
                      <a:pt x="34" y="103"/>
                      <a:pt x="34" y="104"/>
                      <a:pt x="34" y="104"/>
                    </a:cubicBezTo>
                    <a:cubicBezTo>
                      <a:pt x="34" y="112"/>
                      <a:pt x="35" y="117"/>
                      <a:pt x="35" y="124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1" name="Freeform 741"/>
              <p:cNvSpPr>
                <a:spLocks noEditPoints="1" noChangeArrowheads="1"/>
              </p:cNvSpPr>
              <p:nvPr/>
            </p:nvSpPr>
            <p:spPr bwMode="auto">
              <a:xfrm>
                <a:off x="3035" y="1218"/>
                <a:ext cx="187" cy="187"/>
              </a:xfrm>
              <a:custGeom>
                <a:avLst/>
                <a:gdLst>
                  <a:gd name="T0" fmla="*/ 75 w 79"/>
                  <a:gd name="T1" fmla="*/ 34 h 79"/>
                  <a:gd name="T2" fmla="*/ 72 w 79"/>
                  <a:gd name="T3" fmla="*/ 34 h 79"/>
                  <a:gd name="T4" fmla="*/ 74 w 79"/>
                  <a:gd name="T5" fmla="*/ 32 h 79"/>
                  <a:gd name="T6" fmla="*/ 71 w 79"/>
                  <a:gd name="T7" fmla="*/ 31 h 79"/>
                  <a:gd name="T8" fmla="*/ 73 w 79"/>
                  <a:gd name="T9" fmla="*/ 29 h 79"/>
                  <a:gd name="T10" fmla="*/ 67 w 79"/>
                  <a:gd name="T11" fmla="*/ 26 h 79"/>
                  <a:gd name="T12" fmla="*/ 69 w 79"/>
                  <a:gd name="T13" fmla="*/ 28 h 79"/>
                  <a:gd name="T14" fmla="*/ 69 w 79"/>
                  <a:gd name="T15" fmla="*/ 20 h 79"/>
                  <a:gd name="T16" fmla="*/ 64 w 79"/>
                  <a:gd name="T17" fmla="*/ 23 h 79"/>
                  <a:gd name="T18" fmla="*/ 67 w 79"/>
                  <a:gd name="T19" fmla="*/ 18 h 79"/>
                  <a:gd name="T20" fmla="*/ 12 w 79"/>
                  <a:gd name="T21" fmla="*/ 25 h 79"/>
                  <a:gd name="T22" fmla="*/ 62 w 79"/>
                  <a:gd name="T23" fmla="*/ 25 h 79"/>
                  <a:gd name="T24" fmla="*/ 65 w 79"/>
                  <a:gd name="T25" fmla="*/ 65 h 79"/>
                  <a:gd name="T26" fmla="*/ 41 w 79"/>
                  <a:gd name="T27" fmla="*/ 76 h 79"/>
                  <a:gd name="T28" fmla="*/ 3 w 79"/>
                  <a:gd name="T29" fmla="*/ 39 h 79"/>
                  <a:gd name="T30" fmla="*/ 61 w 79"/>
                  <a:gd name="T31" fmla="*/ 20 h 79"/>
                  <a:gd name="T32" fmla="*/ 64 w 79"/>
                  <a:gd name="T33" fmla="*/ 15 h 79"/>
                  <a:gd name="T34" fmla="*/ 3 w 79"/>
                  <a:gd name="T35" fmla="*/ 32 h 79"/>
                  <a:gd name="T36" fmla="*/ 12 w 79"/>
                  <a:gd name="T37" fmla="*/ 16 h 79"/>
                  <a:gd name="T38" fmla="*/ 8 w 79"/>
                  <a:gd name="T39" fmla="*/ 26 h 79"/>
                  <a:gd name="T40" fmla="*/ 57 w 79"/>
                  <a:gd name="T41" fmla="*/ 18 h 79"/>
                  <a:gd name="T42" fmla="*/ 62 w 79"/>
                  <a:gd name="T43" fmla="*/ 13 h 79"/>
                  <a:gd name="T44" fmla="*/ 49 w 79"/>
                  <a:gd name="T45" fmla="*/ 14 h 79"/>
                  <a:gd name="T46" fmla="*/ 58 w 79"/>
                  <a:gd name="T47" fmla="*/ 10 h 79"/>
                  <a:gd name="T48" fmla="*/ 46 w 79"/>
                  <a:gd name="T49" fmla="*/ 13 h 79"/>
                  <a:gd name="T50" fmla="*/ 54 w 79"/>
                  <a:gd name="T51" fmla="*/ 7 h 79"/>
                  <a:gd name="T52" fmla="*/ 20 w 79"/>
                  <a:gd name="T53" fmla="*/ 8 h 79"/>
                  <a:gd name="T54" fmla="*/ 16 w 79"/>
                  <a:gd name="T55" fmla="*/ 18 h 79"/>
                  <a:gd name="T56" fmla="*/ 40 w 79"/>
                  <a:gd name="T57" fmla="*/ 12 h 79"/>
                  <a:gd name="T58" fmla="*/ 50 w 79"/>
                  <a:gd name="T59" fmla="*/ 5 h 79"/>
                  <a:gd name="T60" fmla="*/ 28 w 79"/>
                  <a:gd name="T61" fmla="*/ 5 h 79"/>
                  <a:gd name="T62" fmla="*/ 22 w 79"/>
                  <a:gd name="T63" fmla="*/ 15 h 79"/>
                  <a:gd name="T64" fmla="*/ 42 w 79"/>
                  <a:gd name="T65" fmla="*/ 3 h 79"/>
                  <a:gd name="T66" fmla="*/ 39 w 79"/>
                  <a:gd name="T67" fmla="*/ 12 h 79"/>
                  <a:gd name="T68" fmla="*/ 36 w 79"/>
                  <a:gd name="T69" fmla="*/ 12 h 79"/>
                  <a:gd name="T70" fmla="*/ 35 w 79"/>
                  <a:gd name="T71" fmla="*/ 3 h 79"/>
                  <a:gd name="T72" fmla="*/ 30 w 79"/>
                  <a:gd name="T73" fmla="*/ 12 h 79"/>
                  <a:gd name="T74" fmla="*/ 38 w 79"/>
                  <a:gd name="T75" fmla="*/ 3 h 79"/>
                  <a:gd name="T76" fmla="*/ 30 w 79"/>
                  <a:gd name="T77" fmla="*/ 12 h 79"/>
                  <a:gd name="T78" fmla="*/ 11 w 79"/>
                  <a:gd name="T79" fmla="*/ 12 h 79"/>
                  <a:gd name="T80" fmla="*/ 41 w 79"/>
                  <a:gd name="T81" fmla="*/ 79 h 79"/>
                  <a:gd name="T82" fmla="*/ 65 w 79"/>
                  <a:gd name="T83" fmla="*/ 70 h 79"/>
                  <a:gd name="T84" fmla="*/ 67 w 79"/>
                  <a:gd name="T85" fmla="*/ 67 h 79"/>
                  <a:gd name="T86" fmla="*/ 69 w 79"/>
                  <a:gd name="T87" fmla="*/ 66 h 79"/>
                  <a:gd name="T88" fmla="*/ 69 w 79"/>
                  <a:gd name="T89" fmla="*/ 65 h 79"/>
                  <a:gd name="T90" fmla="*/ 69 w 79"/>
                  <a:gd name="T91" fmla="*/ 65 h 79"/>
                  <a:gd name="T92" fmla="*/ 69 w 79"/>
                  <a:gd name="T93" fmla="*/ 65 h 79"/>
                  <a:gd name="T94" fmla="*/ 38 w 79"/>
                  <a:gd name="T9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79">
                    <a:moveTo>
                      <a:pt x="76" y="41"/>
                    </a:moveTo>
                    <a:cubicBezTo>
                      <a:pt x="75" y="39"/>
                      <a:pt x="74" y="37"/>
                      <a:pt x="73" y="35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6"/>
                      <a:pt x="76" y="39"/>
                      <a:pt x="76" y="41"/>
                    </a:cubicBezTo>
                    <a:cubicBezTo>
                      <a:pt x="76" y="41"/>
                      <a:pt x="76" y="41"/>
                      <a:pt x="76" y="41"/>
                    </a:cubicBezTo>
                    <a:moveTo>
                      <a:pt x="72" y="34"/>
                    </a:moveTo>
                    <a:cubicBezTo>
                      <a:pt x="72" y="33"/>
                      <a:pt x="72" y="33"/>
                      <a:pt x="71" y="32"/>
                    </a:cubicBezTo>
                    <a:cubicBezTo>
                      <a:pt x="72" y="31"/>
                      <a:pt x="73" y="31"/>
                      <a:pt x="74" y="30"/>
                    </a:cubicBezTo>
                    <a:cubicBezTo>
                      <a:pt x="74" y="31"/>
                      <a:pt x="74" y="31"/>
                      <a:pt x="74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33"/>
                      <a:pt x="73" y="33"/>
                      <a:pt x="72" y="34"/>
                    </a:cubicBezTo>
                    <a:moveTo>
                      <a:pt x="71" y="31"/>
                    </a:moveTo>
                    <a:cubicBezTo>
                      <a:pt x="70" y="30"/>
                      <a:pt x="70" y="30"/>
                      <a:pt x="70" y="30"/>
                    </a:cubicBezTo>
                    <a:cubicBezTo>
                      <a:pt x="71" y="29"/>
                      <a:pt x="72" y="28"/>
                      <a:pt x="73" y="27"/>
                    </a:cubicBezTo>
                    <a:cubicBezTo>
                      <a:pt x="73" y="27"/>
                      <a:pt x="73" y="28"/>
                      <a:pt x="73" y="29"/>
                    </a:cubicBezTo>
                    <a:cubicBezTo>
                      <a:pt x="72" y="29"/>
                      <a:pt x="71" y="30"/>
                      <a:pt x="71" y="31"/>
                    </a:cubicBezTo>
                    <a:moveTo>
                      <a:pt x="69" y="28"/>
                    </a:moveTo>
                    <a:cubicBezTo>
                      <a:pt x="68" y="28"/>
                      <a:pt x="67" y="27"/>
                      <a:pt x="67" y="26"/>
                    </a:cubicBezTo>
                    <a:cubicBezTo>
                      <a:pt x="68" y="25"/>
                      <a:pt x="69" y="24"/>
                      <a:pt x="70" y="23"/>
                    </a:cubicBezTo>
                    <a:cubicBezTo>
                      <a:pt x="71" y="24"/>
                      <a:pt x="71" y="25"/>
                      <a:pt x="72" y="26"/>
                    </a:cubicBezTo>
                    <a:cubicBezTo>
                      <a:pt x="71" y="26"/>
                      <a:pt x="70" y="27"/>
                      <a:pt x="69" y="28"/>
                    </a:cubicBezTo>
                    <a:moveTo>
                      <a:pt x="66" y="25"/>
                    </a:moveTo>
                    <a:cubicBezTo>
                      <a:pt x="65" y="24"/>
                      <a:pt x="65" y="24"/>
                      <a:pt x="65" y="24"/>
                    </a:cubicBezTo>
                    <a:cubicBezTo>
                      <a:pt x="66" y="23"/>
                      <a:pt x="67" y="22"/>
                      <a:pt x="69" y="20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8" y="23"/>
                      <a:pt x="67" y="24"/>
                      <a:pt x="66" y="25"/>
                    </a:cubicBezTo>
                    <a:moveTo>
                      <a:pt x="64" y="23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2" y="22"/>
                      <a:pt x="62" y="21"/>
                    </a:cubicBezTo>
                    <a:cubicBezTo>
                      <a:pt x="63" y="20"/>
                      <a:pt x="65" y="19"/>
                      <a:pt x="67" y="18"/>
                    </a:cubicBezTo>
                    <a:cubicBezTo>
                      <a:pt x="67" y="18"/>
                      <a:pt x="68" y="19"/>
                      <a:pt x="68" y="19"/>
                    </a:cubicBezTo>
                    <a:cubicBezTo>
                      <a:pt x="67" y="20"/>
                      <a:pt x="65" y="22"/>
                      <a:pt x="64" y="23"/>
                    </a:cubicBezTo>
                    <a:moveTo>
                      <a:pt x="12" y="25"/>
                    </a:moveTo>
                    <a:cubicBezTo>
                      <a:pt x="20" y="18"/>
                      <a:pt x="28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6" y="15"/>
                      <a:pt x="55" y="19"/>
                      <a:pt x="62" y="25"/>
                    </a:cubicBezTo>
                    <a:cubicBezTo>
                      <a:pt x="69" y="31"/>
                      <a:pt x="73" y="40"/>
                      <a:pt x="74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5"/>
                      <a:pt x="70" y="60"/>
                      <a:pt x="65" y="65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57" y="73"/>
                      <a:pt x="49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31" y="76"/>
                      <a:pt x="21" y="72"/>
                      <a:pt x="14" y="65"/>
                    </a:cubicBezTo>
                    <a:cubicBezTo>
                      <a:pt x="7" y="58"/>
                      <a:pt x="3" y="49"/>
                      <a:pt x="3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5" y="34"/>
                      <a:pt x="8" y="30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moveTo>
                      <a:pt x="61" y="20"/>
                    </a:moveTo>
                    <a:cubicBezTo>
                      <a:pt x="60" y="20"/>
                      <a:pt x="59" y="19"/>
                      <a:pt x="58" y="18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5" y="15"/>
                      <a:pt x="65" y="16"/>
                      <a:pt x="66" y="16"/>
                    </a:cubicBezTo>
                    <a:cubicBezTo>
                      <a:pt x="64" y="18"/>
                      <a:pt x="62" y="19"/>
                      <a:pt x="61" y="20"/>
                    </a:cubicBezTo>
                    <a:moveTo>
                      <a:pt x="3" y="32"/>
                    </a:moveTo>
                    <a:cubicBezTo>
                      <a:pt x="3" y="31"/>
                      <a:pt x="4" y="30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5"/>
                      <a:pt x="10" y="21"/>
                      <a:pt x="12" y="16"/>
                    </a:cubicBezTo>
                    <a:cubicBezTo>
                      <a:pt x="13" y="15"/>
                      <a:pt x="14" y="14"/>
                      <a:pt x="15" y="12"/>
                    </a:cubicBezTo>
                    <a:cubicBezTo>
                      <a:pt x="15" y="12"/>
                      <a:pt x="16" y="11"/>
                      <a:pt x="17" y="11"/>
                    </a:cubicBezTo>
                    <a:cubicBezTo>
                      <a:pt x="13" y="16"/>
                      <a:pt x="10" y="21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6" y="28"/>
                      <a:pt x="4" y="30"/>
                      <a:pt x="3" y="32"/>
                    </a:cubicBezTo>
                    <a:moveTo>
                      <a:pt x="57" y="18"/>
                    </a:moveTo>
                    <a:cubicBezTo>
                      <a:pt x="56" y="17"/>
                      <a:pt x="55" y="16"/>
                      <a:pt x="53" y="16"/>
                    </a:cubicBezTo>
                    <a:cubicBezTo>
                      <a:pt x="55" y="14"/>
                      <a:pt x="57" y="12"/>
                      <a:pt x="59" y="11"/>
                    </a:cubicBezTo>
                    <a:cubicBezTo>
                      <a:pt x="60" y="11"/>
                      <a:pt x="61" y="12"/>
                      <a:pt x="62" y="13"/>
                    </a:cubicBezTo>
                    <a:cubicBezTo>
                      <a:pt x="60" y="14"/>
                      <a:pt x="59" y="16"/>
                      <a:pt x="57" y="18"/>
                    </a:cubicBezTo>
                    <a:moveTo>
                      <a:pt x="52" y="15"/>
                    </a:moveTo>
                    <a:cubicBezTo>
                      <a:pt x="51" y="15"/>
                      <a:pt x="50" y="14"/>
                      <a:pt x="49" y="14"/>
                    </a:cubicBezTo>
                    <a:cubicBezTo>
                      <a:pt x="51" y="12"/>
                      <a:pt x="53" y="10"/>
                      <a:pt x="55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6" y="8"/>
                      <a:pt x="57" y="9"/>
                      <a:pt x="58" y="10"/>
                    </a:cubicBezTo>
                    <a:cubicBezTo>
                      <a:pt x="56" y="11"/>
                      <a:pt x="54" y="13"/>
                      <a:pt x="52" y="15"/>
                    </a:cubicBezTo>
                    <a:moveTo>
                      <a:pt x="47" y="13"/>
                    </a:moveTo>
                    <a:cubicBezTo>
                      <a:pt x="47" y="13"/>
                      <a:pt x="46" y="13"/>
                      <a:pt x="46" y="13"/>
                    </a:cubicBezTo>
                    <a:cubicBezTo>
                      <a:pt x="48" y="10"/>
                      <a:pt x="49" y="8"/>
                      <a:pt x="52" y="6"/>
                    </a:cubicBezTo>
                    <a:cubicBezTo>
                      <a:pt x="52" y="6"/>
                      <a:pt x="53" y="7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1" y="9"/>
                      <a:pt x="49" y="11"/>
                      <a:pt x="47" y="13"/>
                    </a:cubicBezTo>
                    <a:moveTo>
                      <a:pt x="11" y="22"/>
                    </a:moveTo>
                    <a:cubicBezTo>
                      <a:pt x="14" y="17"/>
                      <a:pt x="17" y="13"/>
                      <a:pt x="20" y="8"/>
                    </a:cubicBezTo>
                    <a:cubicBezTo>
                      <a:pt x="22" y="7"/>
                      <a:pt x="24" y="6"/>
                      <a:pt x="25" y="6"/>
                    </a:cubicBezTo>
                    <a:cubicBezTo>
                      <a:pt x="22" y="10"/>
                      <a:pt x="19" y="14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9"/>
                      <a:pt x="13" y="21"/>
                      <a:pt x="11" y="22"/>
                    </a:cubicBezTo>
                    <a:moveTo>
                      <a:pt x="44" y="12"/>
                    </a:moveTo>
                    <a:cubicBezTo>
                      <a:pt x="43" y="12"/>
                      <a:pt x="42" y="12"/>
                      <a:pt x="40" y="12"/>
                    </a:cubicBezTo>
                    <a:cubicBezTo>
                      <a:pt x="41" y="10"/>
                      <a:pt x="43" y="8"/>
                      <a:pt x="44" y="7"/>
                    </a:cubicBezTo>
                    <a:cubicBezTo>
                      <a:pt x="45" y="6"/>
                      <a:pt x="46" y="5"/>
                      <a:pt x="46" y="4"/>
                    </a:cubicBezTo>
                    <a:cubicBezTo>
                      <a:pt x="48" y="5"/>
                      <a:pt x="49" y="5"/>
                      <a:pt x="50" y="5"/>
                    </a:cubicBezTo>
                    <a:cubicBezTo>
                      <a:pt x="48" y="8"/>
                      <a:pt x="46" y="10"/>
                      <a:pt x="44" y="12"/>
                    </a:cubicBezTo>
                    <a:moveTo>
                      <a:pt x="19" y="16"/>
                    </a:moveTo>
                    <a:cubicBezTo>
                      <a:pt x="22" y="12"/>
                      <a:pt x="25" y="9"/>
                      <a:pt x="28" y="5"/>
                    </a:cubicBezTo>
                    <a:cubicBezTo>
                      <a:pt x="28" y="4"/>
                      <a:pt x="29" y="4"/>
                      <a:pt x="30" y="4"/>
                    </a:cubicBezTo>
                    <a:cubicBezTo>
                      <a:pt x="27" y="7"/>
                      <a:pt x="25" y="11"/>
                      <a:pt x="22" y="14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5"/>
                      <a:pt x="20" y="16"/>
                      <a:pt x="19" y="16"/>
                    </a:cubicBezTo>
                    <a:moveTo>
                      <a:pt x="36" y="12"/>
                    </a:moveTo>
                    <a:cubicBezTo>
                      <a:pt x="38" y="9"/>
                      <a:pt x="40" y="6"/>
                      <a:pt x="42" y="3"/>
                    </a:cubicBezTo>
                    <a:cubicBezTo>
                      <a:pt x="43" y="4"/>
                      <a:pt x="44" y="4"/>
                      <a:pt x="45" y="4"/>
                    </a:cubicBezTo>
                    <a:cubicBezTo>
                      <a:pt x="44" y="4"/>
                      <a:pt x="44" y="5"/>
                      <a:pt x="43" y="6"/>
                    </a:cubicBezTo>
                    <a:cubicBezTo>
                      <a:pt x="42" y="7"/>
                      <a:pt x="40" y="9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7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moveTo>
                      <a:pt x="24" y="14"/>
                    </a:moveTo>
                    <a:cubicBezTo>
                      <a:pt x="27" y="10"/>
                      <a:pt x="30" y="7"/>
                      <a:pt x="32" y="4"/>
                    </a:cubicBezTo>
                    <a:cubicBezTo>
                      <a:pt x="33" y="3"/>
                      <a:pt x="34" y="3"/>
                      <a:pt x="35" y="3"/>
                    </a:cubicBezTo>
                    <a:cubicBezTo>
                      <a:pt x="32" y="6"/>
                      <a:pt x="30" y="10"/>
                      <a:pt x="27" y="13"/>
                    </a:cubicBezTo>
                    <a:cubicBezTo>
                      <a:pt x="26" y="13"/>
                      <a:pt x="25" y="13"/>
                      <a:pt x="24" y="14"/>
                    </a:cubicBezTo>
                    <a:moveTo>
                      <a:pt x="30" y="12"/>
                    </a:moveTo>
                    <a:cubicBezTo>
                      <a:pt x="32" y="9"/>
                      <a:pt x="34" y="6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38" y="6"/>
                      <a:pt x="36" y="9"/>
                      <a:pt x="34" y="12"/>
                    </a:cubicBezTo>
                    <a:cubicBezTo>
                      <a:pt x="32" y="12"/>
                      <a:pt x="31" y="12"/>
                      <a:pt x="30" y="12"/>
                    </a:cubicBezTo>
                    <a:moveTo>
                      <a:pt x="38" y="0"/>
                    </a:moveTo>
                    <a:cubicBezTo>
                      <a:pt x="29" y="0"/>
                      <a:pt x="19" y="4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3" y="20"/>
                      <a:pt x="0" y="29"/>
                      <a:pt x="0" y="38"/>
                    </a:cubicBezTo>
                    <a:cubicBezTo>
                      <a:pt x="0" y="49"/>
                      <a:pt x="5" y="59"/>
                      <a:pt x="12" y="67"/>
                    </a:cubicBezTo>
                    <a:cubicBezTo>
                      <a:pt x="20" y="74"/>
                      <a:pt x="30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9" y="79"/>
                      <a:pt x="57" y="76"/>
                      <a:pt x="64" y="70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6" y="69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7"/>
                      <a:pt x="68" y="66"/>
                      <a:pt x="68" y="66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6" y="57"/>
                      <a:pt x="79" y="49"/>
                      <a:pt x="79" y="41"/>
                    </a:cubicBezTo>
                    <a:cubicBezTo>
                      <a:pt x="79" y="30"/>
                      <a:pt x="74" y="20"/>
                      <a:pt x="66" y="13"/>
                    </a:cubicBezTo>
                    <a:cubicBezTo>
                      <a:pt x="59" y="5"/>
                      <a:pt x="4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2" name="Freeform 742"/>
              <p:cNvSpPr>
                <a:spLocks noEditPoints="1" noChangeArrowheads="1"/>
              </p:cNvSpPr>
              <p:nvPr/>
            </p:nvSpPr>
            <p:spPr bwMode="auto">
              <a:xfrm>
                <a:off x="2976" y="1164"/>
                <a:ext cx="301" cy="324"/>
              </a:xfrm>
              <a:custGeom>
                <a:avLst/>
                <a:gdLst>
                  <a:gd name="T0" fmla="*/ 64 w 127"/>
                  <a:gd name="T1" fmla="*/ 126 h 137"/>
                  <a:gd name="T2" fmla="*/ 60 w 127"/>
                  <a:gd name="T3" fmla="*/ 125 h 137"/>
                  <a:gd name="T4" fmla="*/ 68 w 127"/>
                  <a:gd name="T5" fmla="*/ 134 h 137"/>
                  <a:gd name="T6" fmla="*/ 53 w 127"/>
                  <a:gd name="T7" fmla="*/ 124 h 137"/>
                  <a:gd name="T8" fmla="*/ 97 w 127"/>
                  <a:gd name="T9" fmla="*/ 120 h 137"/>
                  <a:gd name="T10" fmla="*/ 76 w 127"/>
                  <a:gd name="T11" fmla="*/ 116 h 137"/>
                  <a:gd name="T12" fmla="*/ 90 w 127"/>
                  <a:gd name="T13" fmla="*/ 113 h 137"/>
                  <a:gd name="T14" fmla="*/ 25 w 127"/>
                  <a:gd name="T15" fmla="*/ 121 h 137"/>
                  <a:gd name="T16" fmla="*/ 42 w 127"/>
                  <a:gd name="T17" fmla="*/ 120 h 137"/>
                  <a:gd name="T18" fmla="*/ 104 w 127"/>
                  <a:gd name="T19" fmla="*/ 111 h 137"/>
                  <a:gd name="T20" fmla="*/ 98 w 127"/>
                  <a:gd name="T21" fmla="*/ 112 h 137"/>
                  <a:gd name="T22" fmla="*/ 22 w 127"/>
                  <a:gd name="T23" fmla="*/ 118 h 137"/>
                  <a:gd name="T24" fmla="*/ 79 w 127"/>
                  <a:gd name="T25" fmla="*/ 121 h 137"/>
                  <a:gd name="T26" fmla="*/ 34 w 127"/>
                  <a:gd name="T27" fmla="*/ 109 h 137"/>
                  <a:gd name="T28" fmla="*/ 41 w 127"/>
                  <a:gd name="T29" fmla="*/ 110 h 137"/>
                  <a:gd name="T30" fmla="*/ 93 w 127"/>
                  <a:gd name="T31" fmla="*/ 115 h 137"/>
                  <a:gd name="T32" fmla="*/ 87 w 127"/>
                  <a:gd name="T33" fmla="*/ 118 h 137"/>
                  <a:gd name="T34" fmla="*/ 106 w 127"/>
                  <a:gd name="T35" fmla="*/ 109 h 137"/>
                  <a:gd name="T36" fmla="*/ 20 w 127"/>
                  <a:gd name="T37" fmla="*/ 108 h 137"/>
                  <a:gd name="T38" fmla="*/ 109 w 127"/>
                  <a:gd name="T39" fmla="*/ 113 h 137"/>
                  <a:gd name="T40" fmla="*/ 16 w 127"/>
                  <a:gd name="T41" fmla="*/ 104 h 137"/>
                  <a:gd name="T42" fmla="*/ 15 w 127"/>
                  <a:gd name="T43" fmla="*/ 89 h 137"/>
                  <a:gd name="T44" fmla="*/ 113 w 127"/>
                  <a:gd name="T45" fmla="*/ 85 h 137"/>
                  <a:gd name="T46" fmla="*/ 14 w 127"/>
                  <a:gd name="T47" fmla="*/ 80 h 137"/>
                  <a:gd name="T48" fmla="*/ 116 w 127"/>
                  <a:gd name="T49" fmla="*/ 77 h 137"/>
                  <a:gd name="T50" fmla="*/ 3 w 127"/>
                  <a:gd name="T51" fmla="*/ 82 h 137"/>
                  <a:gd name="T52" fmla="*/ 116 w 127"/>
                  <a:gd name="T53" fmla="*/ 81 h 137"/>
                  <a:gd name="T54" fmla="*/ 123 w 127"/>
                  <a:gd name="T55" fmla="*/ 74 h 137"/>
                  <a:gd name="T56" fmla="*/ 3 w 127"/>
                  <a:gd name="T57" fmla="*/ 74 h 137"/>
                  <a:gd name="T58" fmla="*/ 17 w 127"/>
                  <a:gd name="T59" fmla="*/ 40 h 137"/>
                  <a:gd name="T60" fmla="*/ 109 w 127"/>
                  <a:gd name="T61" fmla="*/ 34 h 137"/>
                  <a:gd name="T62" fmla="*/ 16 w 127"/>
                  <a:gd name="T63" fmla="*/ 31 h 137"/>
                  <a:gd name="T64" fmla="*/ 64 w 127"/>
                  <a:gd name="T65" fmla="*/ 2 h 137"/>
                  <a:gd name="T66" fmla="*/ 100 w 127"/>
                  <a:gd name="T67" fmla="*/ 14 h 137"/>
                  <a:gd name="T68" fmla="*/ 113 w 127"/>
                  <a:gd name="T69" fmla="*/ 53 h 137"/>
                  <a:gd name="T70" fmla="*/ 112 w 127"/>
                  <a:gd name="T71" fmla="*/ 76 h 137"/>
                  <a:gd name="T72" fmla="*/ 92 w 127"/>
                  <a:gd name="T73" fmla="*/ 104 h 137"/>
                  <a:gd name="T74" fmla="*/ 54 w 127"/>
                  <a:gd name="T75" fmla="*/ 111 h 137"/>
                  <a:gd name="T76" fmla="*/ 16 w 127"/>
                  <a:gd name="T77" fmla="*/ 98 h 137"/>
                  <a:gd name="T78" fmla="*/ 5 w 127"/>
                  <a:gd name="T79" fmla="*/ 54 h 137"/>
                  <a:gd name="T80" fmla="*/ 35 w 127"/>
                  <a:gd name="T81" fmla="*/ 21 h 137"/>
                  <a:gd name="T82" fmla="*/ 30 w 127"/>
                  <a:gd name="T83" fmla="*/ 11 h 137"/>
                  <a:gd name="T84" fmla="*/ 12 w 127"/>
                  <a:gd name="T85" fmla="*/ 36 h 137"/>
                  <a:gd name="T86" fmla="*/ 13 w 127"/>
                  <a:gd name="T87" fmla="*/ 51 h 137"/>
                  <a:gd name="T88" fmla="*/ 1 w 127"/>
                  <a:gd name="T89" fmla="*/ 85 h 137"/>
                  <a:gd name="T90" fmla="*/ 12 w 127"/>
                  <a:gd name="T91" fmla="*/ 99 h 137"/>
                  <a:gd name="T92" fmla="*/ 27 w 127"/>
                  <a:gd name="T93" fmla="*/ 125 h 137"/>
                  <a:gd name="T94" fmla="*/ 63 w 127"/>
                  <a:gd name="T95" fmla="*/ 137 h 137"/>
                  <a:gd name="T96" fmla="*/ 100 w 127"/>
                  <a:gd name="T97" fmla="*/ 125 h 137"/>
                  <a:gd name="T98" fmla="*/ 115 w 127"/>
                  <a:gd name="T99" fmla="*/ 97 h 137"/>
                  <a:gd name="T100" fmla="*/ 124 w 127"/>
                  <a:gd name="T101" fmla="*/ 85 h 137"/>
                  <a:gd name="T102" fmla="*/ 112 w 127"/>
                  <a:gd name="T103" fmla="*/ 40 h 137"/>
                  <a:gd name="T104" fmla="*/ 115 w 127"/>
                  <a:gd name="T105" fmla="*/ 26 h 137"/>
                  <a:gd name="T106" fmla="*/ 102 w 127"/>
                  <a:gd name="T107" fmla="*/ 12 h 137"/>
                  <a:gd name="T108" fmla="*/ 76 w 127"/>
                  <a:gd name="T109" fmla="*/ 1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7" h="137">
                    <a:moveTo>
                      <a:pt x="70" y="134"/>
                    </a:moveTo>
                    <a:cubicBezTo>
                      <a:pt x="71" y="132"/>
                      <a:pt x="72" y="130"/>
                      <a:pt x="72" y="128"/>
                    </a:cubicBezTo>
                    <a:cubicBezTo>
                      <a:pt x="72" y="130"/>
                      <a:pt x="72" y="132"/>
                      <a:pt x="72" y="133"/>
                    </a:cubicBezTo>
                    <a:cubicBezTo>
                      <a:pt x="71" y="134"/>
                      <a:pt x="70" y="134"/>
                      <a:pt x="70" y="134"/>
                    </a:cubicBezTo>
                    <a:moveTo>
                      <a:pt x="63" y="134"/>
                    </a:moveTo>
                    <a:cubicBezTo>
                      <a:pt x="62" y="134"/>
                      <a:pt x="61" y="134"/>
                      <a:pt x="61" y="134"/>
                    </a:cubicBezTo>
                    <a:cubicBezTo>
                      <a:pt x="62" y="131"/>
                      <a:pt x="63" y="128"/>
                      <a:pt x="64" y="126"/>
                    </a:cubicBezTo>
                    <a:cubicBezTo>
                      <a:pt x="65" y="126"/>
                      <a:pt x="66" y="126"/>
                      <a:pt x="67" y="125"/>
                    </a:cubicBezTo>
                    <a:cubicBezTo>
                      <a:pt x="66" y="128"/>
                      <a:pt x="65" y="131"/>
                      <a:pt x="64" y="134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3" y="134"/>
                      <a:pt x="63" y="134"/>
                      <a:pt x="63" y="134"/>
                    </a:cubicBezTo>
                    <a:moveTo>
                      <a:pt x="59" y="134"/>
                    </a:moveTo>
                    <a:cubicBezTo>
                      <a:pt x="58" y="134"/>
                      <a:pt x="57" y="134"/>
                      <a:pt x="56" y="134"/>
                    </a:cubicBezTo>
                    <a:cubicBezTo>
                      <a:pt x="58" y="131"/>
                      <a:pt x="59" y="128"/>
                      <a:pt x="60" y="125"/>
                    </a:cubicBezTo>
                    <a:cubicBezTo>
                      <a:pt x="61" y="125"/>
                      <a:pt x="62" y="126"/>
                      <a:pt x="63" y="126"/>
                    </a:cubicBezTo>
                    <a:cubicBezTo>
                      <a:pt x="61" y="128"/>
                      <a:pt x="60" y="131"/>
                      <a:pt x="59" y="134"/>
                    </a:cubicBezTo>
                    <a:moveTo>
                      <a:pt x="66" y="134"/>
                    </a:moveTo>
                    <a:cubicBezTo>
                      <a:pt x="66" y="131"/>
                      <a:pt x="68" y="128"/>
                      <a:pt x="69" y="125"/>
                    </a:cubicBezTo>
                    <a:cubicBezTo>
                      <a:pt x="70" y="125"/>
                      <a:pt x="71" y="125"/>
                      <a:pt x="72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1" y="128"/>
                      <a:pt x="69" y="131"/>
                      <a:pt x="68" y="134"/>
                    </a:cubicBezTo>
                    <a:cubicBezTo>
                      <a:pt x="67" y="134"/>
                      <a:pt x="66" y="134"/>
                      <a:pt x="66" y="134"/>
                    </a:cubicBezTo>
                    <a:moveTo>
                      <a:pt x="55" y="133"/>
                    </a:moveTo>
                    <a:cubicBezTo>
                      <a:pt x="55" y="130"/>
                      <a:pt x="56" y="128"/>
                      <a:pt x="56" y="125"/>
                    </a:cubicBezTo>
                    <a:cubicBezTo>
                      <a:pt x="57" y="125"/>
                      <a:pt x="58" y="125"/>
                      <a:pt x="59" y="125"/>
                    </a:cubicBezTo>
                    <a:cubicBezTo>
                      <a:pt x="57" y="128"/>
                      <a:pt x="56" y="130"/>
                      <a:pt x="55" y="133"/>
                    </a:cubicBezTo>
                    <a:moveTo>
                      <a:pt x="53" y="125"/>
                    </a:moveTo>
                    <a:cubicBezTo>
                      <a:pt x="53" y="125"/>
                      <a:pt x="53" y="124"/>
                      <a:pt x="53" y="124"/>
                    </a:cubicBezTo>
                    <a:cubicBezTo>
                      <a:pt x="53" y="123"/>
                      <a:pt x="52" y="123"/>
                      <a:pt x="51" y="123"/>
                    </a:cubicBezTo>
                    <a:cubicBezTo>
                      <a:pt x="50" y="122"/>
                      <a:pt x="49" y="122"/>
                      <a:pt x="48" y="122"/>
                    </a:cubicBezTo>
                    <a:cubicBezTo>
                      <a:pt x="49" y="120"/>
                      <a:pt x="51" y="118"/>
                      <a:pt x="52" y="116"/>
                    </a:cubicBezTo>
                    <a:cubicBezTo>
                      <a:pt x="52" y="118"/>
                      <a:pt x="52" y="121"/>
                      <a:pt x="52" y="123"/>
                    </a:cubicBezTo>
                    <a:cubicBezTo>
                      <a:pt x="52" y="124"/>
                      <a:pt x="53" y="124"/>
                      <a:pt x="53" y="124"/>
                    </a:cubicBezTo>
                    <a:cubicBezTo>
                      <a:pt x="53" y="125"/>
                      <a:pt x="53" y="125"/>
                      <a:pt x="53" y="125"/>
                    </a:cubicBezTo>
                    <a:moveTo>
                      <a:pt x="97" y="120"/>
                    </a:moveTo>
                    <a:cubicBezTo>
                      <a:pt x="97" y="120"/>
                      <a:pt x="96" y="119"/>
                      <a:pt x="96" y="119"/>
                    </a:cubicBezTo>
                    <a:cubicBezTo>
                      <a:pt x="96" y="118"/>
                      <a:pt x="97" y="116"/>
                      <a:pt x="98" y="115"/>
                    </a:cubicBezTo>
                    <a:cubicBezTo>
                      <a:pt x="97" y="117"/>
                      <a:pt x="97" y="119"/>
                      <a:pt x="97" y="120"/>
                    </a:cubicBezTo>
                    <a:moveTo>
                      <a:pt x="76" y="116"/>
                    </a:moveTo>
                    <a:cubicBezTo>
                      <a:pt x="76" y="116"/>
                      <a:pt x="76" y="115"/>
                      <a:pt x="76" y="114"/>
                    </a:cubicBezTo>
                    <a:cubicBezTo>
                      <a:pt x="76" y="114"/>
                      <a:pt x="77" y="114"/>
                      <a:pt x="77" y="114"/>
                    </a:cubicBezTo>
                    <a:cubicBezTo>
                      <a:pt x="77" y="115"/>
                      <a:pt x="76" y="116"/>
                      <a:pt x="76" y="116"/>
                    </a:cubicBezTo>
                    <a:moveTo>
                      <a:pt x="46" y="121"/>
                    </a:moveTo>
                    <a:cubicBezTo>
                      <a:pt x="45" y="121"/>
                      <a:pt x="44" y="121"/>
                      <a:pt x="44" y="120"/>
                    </a:cubicBezTo>
                    <a:cubicBezTo>
                      <a:pt x="45" y="118"/>
                      <a:pt x="47" y="115"/>
                      <a:pt x="49" y="113"/>
                    </a:cubicBezTo>
                    <a:cubicBezTo>
                      <a:pt x="50" y="114"/>
                      <a:pt x="51" y="114"/>
                      <a:pt x="52" y="114"/>
                    </a:cubicBezTo>
                    <a:cubicBezTo>
                      <a:pt x="50" y="116"/>
                      <a:pt x="48" y="119"/>
                      <a:pt x="46" y="121"/>
                    </a:cubicBezTo>
                    <a:moveTo>
                      <a:pt x="89" y="116"/>
                    </a:moveTo>
                    <a:cubicBezTo>
                      <a:pt x="90" y="115"/>
                      <a:pt x="90" y="114"/>
                      <a:pt x="90" y="113"/>
                    </a:cubicBezTo>
                    <a:cubicBezTo>
                      <a:pt x="90" y="114"/>
                      <a:pt x="90" y="115"/>
                      <a:pt x="90" y="116"/>
                    </a:cubicBezTo>
                    <a:cubicBezTo>
                      <a:pt x="89" y="116"/>
                      <a:pt x="89" y="116"/>
                      <a:pt x="89" y="116"/>
                    </a:cubicBezTo>
                    <a:moveTo>
                      <a:pt x="25" y="121"/>
                    </a:moveTo>
                    <a:cubicBezTo>
                      <a:pt x="24" y="120"/>
                      <a:pt x="24" y="120"/>
                      <a:pt x="23" y="119"/>
                    </a:cubicBezTo>
                    <a:cubicBezTo>
                      <a:pt x="24" y="117"/>
                      <a:pt x="25" y="115"/>
                      <a:pt x="26" y="11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26" y="115"/>
                      <a:pt x="25" y="118"/>
                      <a:pt x="25" y="121"/>
                    </a:cubicBezTo>
                    <a:moveTo>
                      <a:pt x="76" y="122"/>
                    </a:moveTo>
                    <a:cubicBezTo>
                      <a:pt x="76" y="121"/>
                      <a:pt x="76" y="120"/>
                      <a:pt x="76" y="119"/>
                    </a:cubicBezTo>
                    <a:cubicBezTo>
                      <a:pt x="77" y="117"/>
                      <a:pt x="78" y="115"/>
                      <a:pt x="79" y="113"/>
                    </a:cubicBezTo>
                    <a:cubicBezTo>
                      <a:pt x="80" y="113"/>
                      <a:pt x="81" y="113"/>
                      <a:pt x="81" y="112"/>
                    </a:cubicBezTo>
                    <a:cubicBezTo>
                      <a:pt x="80" y="115"/>
                      <a:pt x="78" y="118"/>
                      <a:pt x="77" y="122"/>
                    </a:cubicBezTo>
                    <a:cubicBezTo>
                      <a:pt x="76" y="122"/>
                      <a:pt x="76" y="122"/>
                      <a:pt x="76" y="122"/>
                    </a:cubicBezTo>
                    <a:moveTo>
                      <a:pt x="42" y="120"/>
                    </a:moveTo>
                    <a:cubicBezTo>
                      <a:pt x="42" y="119"/>
                      <a:pt x="41" y="119"/>
                      <a:pt x="40" y="119"/>
                    </a:cubicBezTo>
                    <a:cubicBezTo>
                      <a:pt x="42" y="116"/>
                      <a:pt x="44" y="114"/>
                      <a:pt x="46" y="112"/>
                    </a:cubicBezTo>
                    <a:cubicBezTo>
                      <a:pt x="47" y="112"/>
                      <a:pt x="47" y="113"/>
                      <a:pt x="48" y="113"/>
                    </a:cubicBezTo>
                    <a:cubicBezTo>
                      <a:pt x="46" y="115"/>
                      <a:pt x="44" y="117"/>
                      <a:pt x="42" y="120"/>
                    </a:cubicBezTo>
                    <a:moveTo>
                      <a:pt x="100" y="121"/>
                    </a:moveTo>
                    <a:cubicBezTo>
                      <a:pt x="100" y="119"/>
                      <a:pt x="100" y="116"/>
                      <a:pt x="101" y="114"/>
                    </a:cubicBezTo>
                    <a:cubicBezTo>
                      <a:pt x="102" y="113"/>
                      <a:pt x="103" y="112"/>
                      <a:pt x="104" y="111"/>
                    </a:cubicBezTo>
                    <a:cubicBezTo>
                      <a:pt x="103" y="114"/>
                      <a:pt x="102" y="118"/>
                      <a:pt x="101" y="121"/>
                    </a:cubicBez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0" y="121"/>
                      <a:pt x="100" y="121"/>
                      <a:pt x="100" y="121"/>
                    </a:cubicBezTo>
                    <a:moveTo>
                      <a:pt x="95" y="118"/>
                    </a:moveTo>
                    <a:cubicBezTo>
                      <a:pt x="94" y="117"/>
                      <a:pt x="94" y="117"/>
                      <a:pt x="94" y="117"/>
                    </a:cubicBezTo>
                    <a:cubicBezTo>
                      <a:pt x="95" y="115"/>
                      <a:pt x="96" y="113"/>
                      <a:pt x="97" y="111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7" y="114"/>
                      <a:pt x="96" y="116"/>
                      <a:pt x="95" y="118"/>
                    </a:cubicBezTo>
                    <a:moveTo>
                      <a:pt x="22" y="118"/>
                    </a:moveTo>
                    <a:cubicBezTo>
                      <a:pt x="21" y="117"/>
                      <a:pt x="21" y="117"/>
                      <a:pt x="20" y="116"/>
                    </a:cubicBezTo>
                    <a:cubicBezTo>
                      <a:pt x="21" y="115"/>
                      <a:pt x="22" y="113"/>
                      <a:pt x="24" y="111"/>
                    </a:cubicBezTo>
                    <a:cubicBezTo>
                      <a:pt x="24" y="111"/>
                      <a:pt x="25" y="112"/>
                      <a:pt x="25" y="112"/>
                    </a:cubicBezTo>
                    <a:cubicBezTo>
                      <a:pt x="24" y="114"/>
                      <a:pt x="23" y="116"/>
                      <a:pt x="22" y="118"/>
                    </a:cubicBezTo>
                    <a:moveTo>
                      <a:pt x="39" y="118"/>
                    </a:moveTo>
                    <a:cubicBezTo>
                      <a:pt x="39" y="118"/>
                      <a:pt x="38" y="117"/>
                      <a:pt x="37" y="117"/>
                    </a:cubicBezTo>
                    <a:cubicBezTo>
                      <a:pt x="39" y="115"/>
                      <a:pt x="41" y="113"/>
                      <a:pt x="42" y="111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43" y="111"/>
                      <a:pt x="44" y="111"/>
                      <a:pt x="44" y="112"/>
                    </a:cubicBezTo>
                    <a:cubicBezTo>
                      <a:pt x="42" y="114"/>
                      <a:pt x="41" y="116"/>
                      <a:pt x="39" y="118"/>
                    </a:cubicBezTo>
                    <a:moveTo>
                      <a:pt x="79" y="121"/>
                    </a:moveTo>
                    <a:cubicBezTo>
                      <a:pt x="80" y="118"/>
                      <a:pt x="82" y="115"/>
                      <a:pt x="83" y="112"/>
                    </a:cubicBezTo>
                    <a:cubicBezTo>
                      <a:pt x="85" y="111"/>
                      <a:pt x="86" y="111"/>
                      <a:pt x="87" y="110"/>
                    </a:cubicBezTo>
                    <a:cubicBezTo>
                      <a:pt x="85" y="113"/>
                      <a:pt x="84" y="116"/>
                      <a:pt x="83" y="120"/>
                    </a:cubicBezTo>
                    <a:cubicBezTo>
                      <a:pt x="82" y="120"/>
                      <a:pt x="80" y="121"/>
                      <a:pt x="79" y="121"/>
                    </a:cubicBezTo>
                    <a:moveTo>
                      <a:pt x="28" y="121"/>
                    </a:moveTo>
                    <a:cubicBezTo>
                      <a:pt x="28" y="119"/>
                      <a:pt x="29" y="116"/>
                      <a:pt x="29" y="114"/>
                    </a:cubicBezTo>
                    <a:cubicBezTo>
                      <a:pt x="31" y="112"/>
                      <a:pt x="32" y="111"/>
                      <a:pt x="34" y="109"/>
                    </a:cubicBezTo>
                    <a:cubicBezTo>
                      <a:pt x="33" y="111"/>
                      <a:pt x="33" y="114"/>
                      <a:pt x="33" y="116"/>
                    </a:cubicBezTo>
                    <a:cubicBezTo>
                      <a:pt x="31" y="118"/>
                      <a:pt x="30" y="119"/>
                      <a:pt x="28" y="121"/>
                    </a:cubicBezTo>
                    <a:moveTo>
                      <a:pt x="36" y="116"/>
                    </a:moveTo>
                    <a:cubicBezTo>
                      <a:pt x="36" y="116"/>
                      <a:pt x="36" y="116"/>
                      <a:pt x="36" y="116"/>
                    </a:cubicBezTo>
                    <a:cubicBezTo>
                      <a:pt x="36" y="115"/>
                      <a:pt x="36" y="114"/>
                      <a:pt x="36" y="113"/>
                    </a:cubicBezTo>
                    <a:cubicBezTo>
                      <a:pt x="37" y="112"/>
                      <a:pt x="38" y="110"/>
                      <a:pt x="39" y="109"/>
                    </a:cubicBezTo>
                    <a:cubicBezTo>
                      <a:pt x="40" y="109"/>
                      <a:pt x="40" y="110"/>
                      <a:pt x="41" y="110"/>
                    </a:cubicBezTo>
                    <a:cubicBezTo>
                      <a:pt x="39" y="112"/>
                      <a:pt x="38" y="114"/>
                      <a:pt x="36" y="116"/>
                    </a:cubicBezTo>
                    <a:moveTo>
                      <a:pt x="19" y="115"/>
                    </a:moveTo>
                    <a:cubicBezTo>
                      <a:pt x="19" y="115"/>
                      <a:pt x="18" y="114"/>
                      <a:pt x="18" y="114"/>
                    </a:cubicBezTo>
                    <a:cubicBezTo>
                      <a:pt x="19" y="112"/>
                      <a:pt x="20" y="111"/>
                      <a:pt x="21" y="109"/>
                    </a:cubicBezTo>
                    <a:cubicBezTo>
                      <a:pt x="22" y="109"/>
                      <a:pt x="22" y="110"/>
                      <a:pt x="23" y="110"/>
                    </a:cubicBezTo>
                    <a:cubicBezTo>
                      <a:pt x="21" y="112"/>
                      <a:pt x="20" y="113"/>
                      <a:pt x="19" y="115"/>
                    </a:cubicBezTo>
                    <a:moveTo>
                      <a:pt x="93" y="115"/>
                    </a:moveTo>
                    <a:cubicBezTo>
                      <a:pt x="93" y="113"/>
                      <a:pt x="94" y="111"/>
                      <a:pt x="94" y="109"/>
                    </a:cubicBezTo>
                    <a:cubicBezTo>
                      <a:pt x="94" y="109"/>
                      <a:pt x="95" y="110"/>
                      <a:pt x="95" y="110"/>
                    </a:cubicBezTo>
                    <a:cubicBezTo>
                      <a:pt x="95" y="112"/>
                      <a:pt x="94" y="113"/>
                      <a:pt x="93" y="115"/>
                    </a:cubicBezTo>
                    <a:moveTo>
                      <a:pt x="85" y="119"/>
                    </a:moveTo>
                    <a:cubicBezTo>
                      <a:pt x="86" y="116"/>
                      <a:pt x="87" y="112"/>
                      <a:pt x="89" y="109"/>
                    </a:cubicBezTo>
                    <a:cubicBezTo>
                      <a:pt x="89" y="109"/>
                      <a:pt x="90" y="108"/>
                      <a:pt x="91" y="108"/>
                    </a:cubicBezTo>
                    <a:cubicBezTo>
                      <a:pt x="90" y="111"/>
                      <a:pt x="88" y="114"/>
                      <a:pt x="87" y="118"/>
                    </a:cubicBezTo>
                    <a:cubicBezTo>
                      <a:pt x="86" y="118"/>
                      <a:pt x="86" y="118"/>
                      <a:pt x="85" y="119"/>
                    </a:cubicBezTo>
                    <a:moveTo>
                      <a:pt x="37" y="110"/>
                    </a:moveTo>
                    <a:cubicBezTo>
                      <a:pt x="37" y="109"/>
                      <a:pt x="37" y="109"/>
                      <a:pt x="37" y="108"/>
                    </a:cubicBezTo>
                    <a:cubicBezTo>
                      <a:pt x="37" y="108"/>
                      <a:pt x="38" y="108"/>
                      <a:pt x="38" y="108"/>
                    </a:cubicBezTo>
                    <a:cubicBezTo>
                      <a:pt x="37" y="109"/>
                      <a:pt x="37" y="110"/>
                      <a:pt x="37" y="110"/>
                    </a:cubicBezTo>
                    <a:moveTo>
                      <a:pt x="103" y="119"/>
                    </a:moveTo>
                    <a:cubicBezTo>
                      <a:pt x="104" y="116"/>
                      <a:pt x="105" y="113"/>
                      <a:pt x="106" y="109"/>
                    </a:cubicBezTo>
                    <a:cubicBezTo>
                      <a:pt x="107" y="109"/>
                      <a:pt x="108" y="108"/>
                      <a:pt x="109" y="107"/>
                    </a:cubicBezTo>
                    <a:cubicBezTo>
                      <a:pt x="108" y="110"/>
                      <a:pt x="107" y="113"/>
                      <a:pt x="106" y="116"/>
                    </a:cubicBezTo>
                    <a:cubicBezTo>
                      <a:pt x="105" y="117"/>
                      <a:pt x="104" y="118"/>
                      <a:pt x="103" y="119"/>
                    </a:cubicBezTo>
                    <a:moveTo>
                      <a:pt x="17" y="113"/>
                    </a:moveTo>
                    <a:cubicBezTo>
                      <a:pt x="17" y="112"/>
                      <a:pt x="16" y="112"/>
                      <a:pt x="16" y="112"/>
                    </a:cubicBezTo>
                    <a:cubicBezTo>
                      <a:pt x="17" y="110"/>
                      <a:pt x="18" y="108"/>
                      <a:pt x="19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19" y="110"/>
                      <a:pt x="18" y="111"/>
                      <a:pt x="17" y="113"/>
                    </a:cubicBezTo>
                    <a:moveTo>
                      <a:pt x="15" y="110"/>
                    </a:moveTo>
                    <a:cubicBezTo>
                      <a:pt x="14" y="109"/>
                      <a:pt x="14" y="109"/>
                      <a:pt x="14" y="109"/>
                    </a:cubicBezTo>
                    <a:cubicBezTo>
                      <a:pt x="15" y="108"/>
                      <a:pt x="16" y="106"/>
                      <a:pt x="17" y="105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7" y="107"/>
                      <a:pt x="16" y="109"/>
                      <a:pt x="15" y="110"/>
                    </a:cubicBezTo>
                    <a:moveTo>
                      <a:pt x="109" y="113"/>
                    </a:moveTo>
                    <a:cubicBezTo>
                      <a:pt x="109" y="110"/>
                      <a:pt x="110" y="107"/>
                      <a:pt x="111" y="104"/>
                    </a:cubicBezTo>
                    <a:cubicBezTo>
                      <a:pt x="112" y="104"/>
                      <a:pt x="112" y="103"/>
                      <a:pt x="112" y="103"/>
                    </a:cubicBezTo>
                    <a:cubicBezTo>
                      <a:pt x="112" y="105"/>
                      <a:pt x="112" y="107"/>
                      <a:pt x="112" y="109"/>
                    </a:cubicBezTo>
                    <a:cubicBezTo>
                      <a:pt x="111" y="110"/>
                      <a:pt x="110" y="112"/>
                      <a:pt x="109" y="113"/>
                    </a:cubicBezTo>
                    <a:moveTo>
                      <a:pt x="15" y="106"/>
                    </a:moveTo>
                    <a:cubicBezTo>
                      <a:pt x="15" y="105"/>
                      <a:pt x="15" y="103"/>
                      <a:pt x="15" y="102"/>
                    </a:cubicBezTo>
                    <a:cubicBezTo>
                      <a:pt x="16" y="103"/>
                      <a:pt x="16" y="103"/>
                      <a:pt x="16" y="104"/>
                    </a:cubicBezTo>
                    <a:cubicBezTo>
                      <a:pt x="16" y="104"/>
                      <a:pt x="15" y="105"/>
                      <a:pt x="15" y="106"/>
                    </a:cubicBezTo>
                    <a:moveTo>
                      <a:pt x="18" y="92"/>
                    </a:moveTo>
                    <a:cubicBezTo>
                      <a:pt x="18" y="91"/>
                      <a:pt x="18" y="90"/>
                      <a:pt x="19" y="90"/>
                    </a:cubicBezTo>
                    <a:cubicBezTo>
                      <a:pt x="19" y="90"/>
                      <a:pt x="19" y="90"/>
                      <a:pt x="19" y="91"/>
                    </a:cubicBezTo>
                    <a:cubicBezTo>
                      <a:pt x="19" y="91"/>
                      <a:pt x="18" y="92"/>
                      <a:pt x="18" y="92"/>
                    </a:cubicBezTo>
                    <a:moveTo>
                      <a:pt x="16" y="92"/>
                    </a:moveTo>
                    <a:cubicBezTo>
                      <a:pt x="16" y="91"/>
                      <a:pt x="16" y="90"/>
                      <a:pt x="15" y="89"/>
                    </a:cubicBezTo>
                    <a:cubicBezTo>
                      <a:pt x="16" y="87"/>
                      <a:pt x="16" y="86"/>
                      <a:pt x="16" y="85"/>
                    </a:cubicBezTo>
                    <a:cubicBezTo>
                      <a:pt x="17" y="86"/>
                      <a:pt x="17" y="87"/>
                      <a:pt x="18" y="88"/>
                    </a:cubicBezTo>
                    <a:cubicBezTo>
                      <a:pt x="17" y="89"/>
                      <a:pt x="17" y="91"/>
                      <a:pt x="16" y="92"/>
                    </a:cubicBezTo>
                    <a:moveTo>
                      <a:pt x="110" y="92"/>
                    </a:moveTo>
                    <a:cubicBezTo>
                      <a:pt x="109" y="91"/>
                      <a:pt x="109" y="91"/>
                      <a:pt x="109" y="91"/>
                    </a:cubicBezTo>
                    <a:cubicBezTo>
                      <a:pt x="111" y="87"/>
                      <a:pt x="112" y="84"/>
                      <a:pt x="113" y="81"/>
                    </a:cubicBezTo>
                    <a:cubicBezTo>
                      <a:pt x="113" y="82"/>
                      <a:pt x="113" y="84"/>
                      <a:pt x="113" y="85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2" y="88"/>
                      <a:pt x="111" y="89"/>
                      <a:pt x="110" y="92"/>
                    </a:cubicBezTo>
                    <a:moveTo>
                      <a:pt x="15" y="86"/>
                    </a:moveTo>
                    <a:cubicBezTo>
                      <a:pt x="14" y="85"/>
                      <a:pt x="14" y="85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3"/>
                      <a:pt x="14" y="81"/>
                      <a:pt x="14" y="80"/>
                    </a:cubicBezTo>
                    <a:cubicBezTo>
                      <a:pt x="15" y="81"/>
                      <a:pt x="15" y="82"/>
                      <a:pt x="15" y="83"/>
                    </a:cubicBezTo>
                    <a:cubicBezTo>
                      <a:pt x="15" y="84"/>
                      <a:pt x="15" y="85"/>
                      <a:pt x="15" y="86"/>
                    </a:cubicBezTo>
                    <a:moveTo>
                      <a:pt x="116" y="77"/>
                    </a:moveTo>
                    <a:cubicBezTo>
                      <a:pt x="116" y="77"/>
                      <a:pt x="116" y="76"/>
                      <a:pt x="116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5"/>
                      <a:pt x="117" y="75"/>
                      <a:pt x="117" y="75"/>
                    </a:cubicBezTo>
                    <a:cubicBezTo>
                      <a:pt x="117" y="76"/>
                      <a:pt x="117" y="77"/>
                      <a:pt x="116" y="77"/>
                    </a:cubicBezTo>
                    <a:moveTo>
                      <a:pt x="8" y="82"/>
                    </a:moveTo>
                    <a:cubicBezTo>
                      <a:pt x="9" y="80"/>
                      <a:pt x="10" y="77"/>
                      <a:pt x="12" y="74"/>
                    </a:cubicBezTo>
                    <a:cubicBezTo>
                      <a:pt x="12" y="76"/>
                      <a:pt x="11" y="77"/>
                      <a:pt x="11" y="79"/>
                    </a:cubicBezTo>
                    <a:cubicBezTo>
                      <a:pt x="11" y="80"/>
                      <a:pt x="11" y="81"/>
                      <a:pt x="10" y="82"/>
                    </a:cubicBezTo>
                    <a:cubicBezTo>
                      <a:pt x="9" y="82"/>
                      <a:pt x="9" y="82"/>
                      <a:pt x="8" y="82"/>
                    </a:cubicBezTo>
                    <a:moveTo>
                      <a:pt x="3" y="82"/>
                    </a:moveTo>
                    <a:cubicBezTo>
                      <a:pt x="3" y="82"/>
                      <a:pt x="3" y="82"/>
                      <a:pt x="3" y="82"/>
                    </a:cubicBezTo>
                    <a:cubicBezTo>
                      <a:pt x="5" y="79"/>
                      <a:pt x="6" y="77"/>
                      <a:pt x="7" y="74"/>
                    </a:cubicBezTo>
                    <a:cubicBezTo>
                      <a:pt x="8" y="74"/>
                      <a:pt x="9" y="74"/>
                      <a:pt x="10" y="74"/>
                    </a:cubicBezTo>
                    <a:cubicBezTo>
                      <a:pt x="9" y="77"/>
                      <a:pt x="8" y="80"/>
                      <a:pt x="6" y="82"/>
                    </a:cubicBezTo>
                    <a:cubicBezTo>
                      <a:pt x="5" y="82"/>
                      <a:pt x="4" y="82"/>
                      <a:pt x="3" y="82"/>
                    </a:cubicBezTo>
                    <a:moveTo>
                      <a:pt x="116" y="83"/>
                    </a:moveTo>
                    <a:cubicBezTo>
                      <a:pt x="116" y="82"/>
                      <a:pt x="116" y="82"/>
                      <a:pt x="116" y="81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17" y="79"/>
                      <a:pt x="118" y="76"/>
                      <a:pt x="119" y="74"/>
                    </a:cubicBezTo>
                    <a:cubicBezTo>
                      <a:pt x="120" y="74"/>
                      <a:pt x="120" y="74"/>
                      <a:pt x="121" y="74"/>
                    </a:cubicBezTo>
                    <a:cubicBezTo>
                      <a:pt x="120" y="77"/>
                      <a:pt x="119" y="80"/>
                      <a:pt x="118" y="83"/>
                    </a:cubicBezTo>
                    <a:cubicBezTo>
                      <a:pt x="117" y="83"/>
                      <a:pt x="117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moveTo>
                      <a:pt x="119" y="82"/>
                    </a:moveTo>
                    <a:cubicBezTo>
                      <a:pt x="120" y="79"/>
                      <a:pt x="121" y="77"/>
                      <a:pt x="123" y="74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3" y="77"/>
                      <a:pt x="123" y="80"/>
                      <a:pt x="122" y="82"/>
                    </a:cubicBezTo>
                    <a:cubicBezTo>
                      <a:pt x="122" y="82"/>
                      <a:pt x="121" y="82"/>
                      <a:pt x="120" y="82"/>
                    </a:cubicBezTo>
                    <a:cubicBezTo>
                      <a:pt x="119" y="82"/>
                      <a:pt x="119" y="82"/>
                      <a:pt x="119" y="82"/>
                    </a:cubicBezTo>
                    <a:moveTo>
                      <a:pt x="3" y="79"/>
                    </a:moveTo>
                    <a:cubicBezTo>
                      <a:pt x="3" y="77"/>
                      <a:pt x="3" y="76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4" y="74"/>
                      <a:pt x="5" y="74"/>
                      <a:pt x="5" y="74"/>
                    </a:cubicBezTo>
                    <a:cubicBezTo>
                      <a:pt x="5" y="76"/>
                      <a:pt x="4" y="77"/>
                      <a:pt x="3" y="79"/>
                    </a:cubicBezTo>
                    <a:moveTo>
                      <a:pt x="17" y="40"/>
                    </a:moveTo>
                    <a:cubicBezTo>
                      <a:pt x="16" y="39"/>
                      <a:pt x="16" y="39"/>
                      <a:pt x="15" y="38"/>
                    </a:cubicBezTo>
                    <a:cubicBezTo>
                      <a:pt x="16" y="37"/>
                      <a:pt x="18" y="35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8" y="36"/>
                      <a:pt x="17" y="38"/>
                      <a:pt x="17" y="40"/>
                    </a:cubicBezTo>
                    <a:moveTo>
                      <a:pt x="15" y="37"/>
                    </a:moveTo>
                    <a:cubicBezTo>
                      <a:pt x="15" y="36"/>
                      <a:pt x="15" y="35"/>
                      <a:pt x="15" y="35"/>
                    </a:cubicBezTo>
                    <a:cubicBezTo>
                      <a:pt x="16" y="34"/>
                      <a:pt x="17" y="33"/>
                      <a:pt x="17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4"/>
                      <a:pt x="16" y="35"/>
                      <a:pt x="15" y="37"/>
                    </a:cubicBezTo>
                    <a:moveTo>
                      <a:pt x="111" y="38"/>
                    </a:moveTo>
                    <a:cubicBezTo>
                      <a:pt x="110" y="36"/>
                      <a:pt x="109" y="35"/>
                      <a:pt x="109" y="34"/>
                    </a:cubicBezTo>
                    <a:cubicBezTo>
                      <a:pt x="110" y="33"/>
                      <a:pt x="111" y="32"/>
                      <a:pt x="112" y="30"/>
                    </a:cubicBezTo>
                    <a:cubicBezTo>
                      <a:pt x="112" y="32"/>
                      <a:pt x="112" y="33"/>
                      <a:pt x="112" y="34"/>
                    </a:cubicBezTo>
                    <a:cubicBezTo>
                      <a:pt x="112" y="35"/>
                      <a:pt x="112" y="35"/>
                      <a:pt x="112" y="36"/>
                    </a:cubicBezTo>
                    <a:cubicBezTo>
                      <a:pt x="112" y="37"/>
                      <a:pt x="111" y="37"/>
                      <a:pt x="111" y="38"/>
                    </a:cubicBezTo>
                    <a:moveTo>
                      <a:pt x="15" y="32"/>
                    </a:moveTo>
                    <a:cubicBezTo>
                      <a:pt x="15" y="31"/>
                      <a:pt x="15" y="31"/>
                      <a:pt x="15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2"/>
                      <a:pt x="15" y="32"/>
                    </a:cubicBezTo>
                    <a:moveTo>
                      <a:pt x="36" y="21"/>
                    </a:moveTo>
                    <a:cubicBezTo>
                      <a:pt x="36" y="21"/>
                      <a:pt x="36" y="21"/>
                      <a:pt x="37" y="21"/>
                    </a:cubicBezTo>
                    <a:cubicBezTo>
                      <a:pt x="42" y="17"/>
                      <a:pt x="48" y="15"/>
                      <a:pt x="54" y="14"/>
                    </a:cubicBezTo>
                    <a:cubicBezTo>
                      <a:pt x="55" y="14"/>
                      <a:pt x="55" y="13"/>
                      <a:pt x="55" y="12"/>
                    </a:cubicBezTo>
                    <a:cubicBezTo>
                      <a:pt x="55" y="9"/>
                      <a:pt x="55" y="6"/>
                      <a:pt x="55" y="3"/>
                    </a:cubicBezTo>
                    <a:cubicBezTo>
                      <a:pt x="58" y="3"/>
                      <a:pt x="61" y="2"/>
                      <a:pt x="64" y="2"/>
                    </a:cubicBezTo>
                    <a:cubicBezTo>
                      <a:pt x="67" y="2"/>
                      <a:pt x="70" y="3"/>
                      <a:pt x="73" y="3"/>
                    </a:cubicBezTo>
                    <a:cubicBezTo>
                      <a:pt x="73" y="6"/>
                      <a:pt x="73" y="9"/>
                      <a:pt x="73" y="12"/>
                    </a:cubicBezTo>
                    <a:cubicBezTo>
                      <a:pt x="73" y="13"/>
                      <a:pt x="73" y="14"/>
                      <a:pt x="74" y="14"/>
                    </a:cubicBezTo>
                    <a:cubicBezTo>
                      <a:pt x="80" y="15"/>
                      <a:pt x="86" y="17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6" y="19"/>
                      <a:pt x="98" y="16"/>
                      <a:pt x="100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3" y="16"/>
                      <a:pt x="109" y="23"/>
                      <a:pt x="110" y="23"/>
                    </a:cubicBezTo>
                    <a:cubicBezTo>
                      <a:pt x="110" y="24"/>
                      <a:pt x="111" y="25"/>
                      <a:pt x="112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0" y="29"/>
                      <a:pt x="108" y="31"/>
                      <a:pt x="106" y="33"/>
                    </a:cubicBezTo>
                    <a:cubicBezTo>
                      <a:pt x="105" y="33"/>
                      <a:pt x="105" y="34"/>
                      <a:pt x="106" y="35"/>
                    </a:cubicBezTo>
                    <a:cubicBezTo>
                      <a:pt x="109" y="40"/>
                      <a:pt x="112" y="46"/>
                      <a:pt x="113" y="53"/>
                    </a:cubicBezTo>
                    <a:cubicBezTo>
                      <a:pt x="113" y="53"/>
                      <a:pt x="114" y="54"/>
                      <a:pt x="114" y="54"/>
                    </a:cubicBezTo>
                    <a:cubicBezTo>
                      <a:pt x="117" y="54"/>
                      <a:pt x="120" y="54"/>
                      <a:pt x="123" y="54"/>
                    </a:cubicBezTo>
                    <a:cubicBezTo>
                      <a:pt x="124" y="57"/>
                      <a:pt x="124" y="60"/>
                      <a:pt x="124" y="63"/>
                    </a:cubicBezTo>
                    <a:cubicBezTo>
                      <a:pt x="124" y="65"/>
                      <a:pt x="124" y="68"/>
                      <a:pt x="124" y="71"/>
                    </a:cubicBezTo>
                    <a:cubicBezTo>
                      <a:pt x="123" y="71"/>
                      <a:pt x="123" y="71"/>
                      <a:pt x="122" y="71"/>
                    </a:cubicBezTo>
                    <a:cubicBezTo>
                      <a:pt x="119" y="71"/>
                      <a:pt x="117" y="71"/>
                      <a:pt x="115" y="73"/>
                    </a:cubicBezTo>
                    <a:cubicBezTo>
                      <a:pt x="114" y="73"/>
                      <a:pt x="113" y="75"/>
                      <a:pt x="112" y="76"/>
                    </a:cubicBezTo>
                    <a:cubicBezTo>
                      <a:pt x="110" y="80"/>
                      <a:pt x="109" y="84"/>
                      <a:pt x="106" y="90"/>
                    </a:cubicBezTo>
                    <a:cubicBezTo>
                      <a:pt x="105" y="91"/>
                      <a:pt x="105" y="91"/>
                      <a:pt x="106" y="92"/>
                    </a:cubicBezTo>
                    <a:cubicBezTo>
                      <a:pt x="108" y="94"/>
                      <a:pt x="110" y="96"/>
                      <a:pt x="112" y="98"/>
                    </a:cubicBezTo>
                    <a:cubicBezTo>
                      <a:pt x="109" y="103"/>
                      <a:pt x="105" y="107"/>
                      <a:pt x="100" y="111"/>
                    </a:cubicBezTo>
                    <a:cubicBezTo>
                      <a:pt x="98" y="108"/>
                      <a:pt x="96" y="106"/>
                      <a:pt x="94" y="104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86" y="108"/>
                      <a:pt x="80" y="110"/>
                      <a:pt x="74" y="111"/>
                    </a:cubicBezTo>
                    <a:cubicBezTo>
                      <a:pt x="73" y="112"/>
                      <a:pt x="73" y="112"/>
                      <a:pt x="73" y="113"/>
                    </a:cubicBezTo>
                    <a:cubicBezTo>
                      <a:pt x="73" y="116"/>
                      <a:pt x="73" y="119"/>
                      <a:pt x="73" y="122"/>
                    </a:cubicBezTo>
                    <a:cubicBezTo>
                      <a:pt x="70" y="122"/>
                      <a:pt x="67" y="123"/>
                      <a:pt x="64" y="123"/>
                    </a:cubicBezTo>
                    <a:cubicBezTo>
                      <a:pt x="61" y="123"/>
                      <a:pt x="58" y="122"/>
                      <a:pt x="55" y="122"/>
                    </a:cubicBezTo>
                    <a:cubicBezTo>
                      <a:pt x="55" y="119"/>
                      <a:pt x="55" y="116"/>
                      <a:pt x="55" y="113"/>
                    </a:cubicBezTo>
                    <a:cubicBezTo>
                      <a:pt x="55" y="112"/>
                      <a:pt x="55" y="112"/>
                      <a:pt x="54" y="111"/>
                    </a:cubicBezTo>
                    <a:cubicBezTo>
                      <a:pt x="48" y="110"/>
                      <a:pt x="42" y="108"/>
                      <a:pt x="36" y="104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5" y="104"/>
                      <a:pt x="35" y="104"/>
                      <a:pt x="34" y="104"/>
                    </a:cubicBezTo>
                    <a:cubicBezTo>
                      <a:pt x="32" y="106"/>
                      <a:pt x="30" y="108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3" y="107"/>
                      <a:pt x="19" y="103"/>
                      <a:pt x="16" y="98"/>
                    </a:cubicBezTo>
                    <a:cubicBezTo>
                      <a:pt x="18" y="96"/>
                      <a:pt x="20" y="94"/>
                      <a:pt x="22" y="92"/>
                    </a:cubicBezTo>
                    <a:cubicBezTo>
                      <a:pt x="23" y="91"/>
                      <a:pt x="23" y="91"/>
                      <a:pt x="22" y="90"/>
                    </a:cubicBezTo>
                    <a:cubicBezTo>
                      <a:pt x="19" y="85"/>
                      <a:pt x="16" y="79"/>
                      <a:pt x="15" y="72"/>
                    </a:cubicBezTo>
                    <a:cubicBezTo>
                      <a:pt x="15" y="72"/>
                      <a:pt x="14" y="71"/>
                      <a:pt x="14" y="71"/>
                    </a:cubicBezTo>
                    <a:cubicBezTo>
                      <a:pt x="11" y="71"/>
                      <a:pt x="8" y="71"/>
                      <a:pt x="5" y="71"/>
                    </a:cubicBezTo>
                    <a:cubicBezTo>
                      <a:pt x="4" y="68"/>
                      <a:pt x="4" y="66"/>
                      <a:pt x="4" y="63"/>
                    </a:cubicBezTo>
                    <a:cubicBezTo>
                      <a:pt x="4" y="60"/>
                      <a:pt x="4" y="57"/>
                      <a:pt x="5" y="54"/>
                    </a:cubicBezTo>
                    <a:cubicBezTo>
                      <a:pt x="8" y="54"/>
                      <a:pt x="11" y="54"/>
                      <a:pt x="14" y="54"/>
                    </a:cubicBezTo>
                    <a:cubicBezTo>
                      <a:pt x="14" y="54"/>
                      <a:pt x="15" y="53"/>
                      <a:pt x="15" y="53"/>
                    </a:cubicBezTo>
                    <a:cubicBezTo>
                      <a:pt x="17" y="46"/>
                      <a:pt x="19" y="40"/>
                      <a:pt x="23" y="35"/>
                    </a:cubicBezTo>
                    <a:cubicBezTo>
                      <a:pt x="23" y="34"/>
                      <a:pt x="23" y="33"/>
                      <a:pt x="22" y="33"/>
                    </a:cubicBezTo>
                    <a:cubicBezTo>
                      <a:pt x="20" y="31"/>
                      <a:pt x="18" y="29"/>
                      <a:pt x="16" y="27"/>
                    </a:cubicBezTo>
                    <a:cubicBezTo>
                      <a:pt x="20" y="22"/>
                      <a:pt x="24" y="18"/>
                      <a:pt x="28" y="14"/>
                    </a:cubicBezTo>
                    <a:cubicBezTo>
                      <a:pt x="30" y="16"/>
                      <a:pt x="33" y="19"/>
                      <a:pt x="35" y="21"/>
                    </a:cubicBezTo>
                    <a:cubicBezTo>
                      <a:pt x="35" y="21"/>
                      <a:pt x="35" y="21"/>
                      <a:pt x="36" y="21"/>
                    </a:cubicBezTo>
                    <a:moveTo>
                      <a:pt x="64" y="0"/>
                    </a:moveTo>
                    <a:cubicBezTo>
                      <a:pt x="61" y="0"/>
                      <a:pt x="57" y="0"/>
                      <a:pt x="54" y="0"/>
                    </a:cubicBezTo>
                    <a:cubicBezTo>
                      <a:pt x="53" y="1"/>
                      <a:pt x="52" y="1"/>
                      <a:pt x="52" y="2"/>
                    </a:cubicBezTo>
                    <a:cubicBezTo>
                      <a:pt x="52" y="5"/>
                      <a:pt x="52" y="8"/>
                      <a:pt x="52" y="11"/>
                    </a:cubicBezTo>
                    <a:cubicBezTo>
                      <a:pt x="47" y="12"/>
                      <a:pt x="41" y="15"/>
                      <a:pt x="36" y="18"/>
                    </a:cubicBezTo>
                    <a:cubicBezTo>
                      <a:pt x="34" y="16"/>
                      <a:pt x="32" y="14"/>
                      <a:pt x="30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2" y="15"/>
                      <a:pt x="17" y="20"/>
                      <a:pt x="13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30"/>
                      <a:pt x="12" y="33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2" y="39"/>
                      <a:pt x="12" y="39"/>
                    </a:cubicBezTo>
                    <a:cubicBezTo>
                      <a:pt x="13" y="40"/>
                      <a:pt x="14" y="41"/>
                      <a:pt x="15" y="43"/>
                    </a:cubicBezTo>
                    <a:cubicBezTo>
                      <a:pt x="14" y="45"/>
                      <a:pt x="13" y="48"/>
                      <a:pt x="13" y="51"/>
                    </a:cubicBezTo>
                    <a:cubicBezTo>
                      <a:pt x="10" y="51"/>
                      <a:pt x="6" y="51"/>
                      <a:pt x="3" y="51"/>
                    </a:cubicBezTo>
                    <a:cubicBezTo>
                      <a:pt x="3" y="51"/>
                      <a:pt x="2" y="51"/>
                      <a:pt x="2" y="52"/>
                    </a:cubicBezTo>
                    <a:cubicBezTo>
                      <a:pt x="2" y="53"/>
                      <a:pt x="2" y="53"/>
                      <a:pt x="2" y="54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0" y="59"/>
                      <a:pt x="0" y="66"/>
                      <a:pt x="0" y="72"/>
                    </a:cubicBezTo>
                    <a:cubicBezTo>
                      <a:pt x="0" y="77"/>
                      <a:pt x="0" y="81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2" y="85"/>
                      <a:pt x="2" y="85"/>
                    </a:cubicBezTo>
                    <a:cubicBezTo>
                      <a:pt x="5" y="85"/>
                      <a:pt x="8" y="85"/>
                      <a:pt x="11" y="85"/>
                    </a:cubicBezTo>
                    <a:cubicBezTo>
                      <a:pt x="12" y="89"/>
                      <a:pt x="13" y="92"/>
                      <a:pt x="15" y="95"/>
                    </a:cubicBezTo>
                    <a:cubicBezTo>
                      <a:pt x="14" y="96"/>
                      <a:pt x="14" y="96"/>
                      <a:pt x="13" y="97"/>
                    </a:cubicBezTo>
                    <a:cubicBezTo>
                      <a:pt x="13" y="97"/>
                      <a:pt x="12" y="98"/>
                      <a:pt x="12" y="98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2" y="102"/>
                      <a:pt x="12" y="106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11" y="111"/>
                      <a:pt x="12" y="112"/>
                      <a:pt x="12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6" y="117"/>
                      <a:pt x="20" y="121"/>
                      <a:pt x="25" y="125"/>
                    </a:cubicBezTo>
                    <a:cubicBezTo>
                      <a:pt x="26" y="125"/>
                      <a:pt x="26" y="125"/>
                      <a:pt x="27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30" y="123"/>
                      <a:pt x="32" y="121"/>
                      <a:pt x="35" y="119"/>
                    </a:cubicBezTo>
                    <a:cubicBezTo>
                      <a:pt x="40" y="122"/>
                      <a:pt x="44" y="124"/>
                      <a:pt x="50" y="125"/>
                    </a:cubicBezTo>
                    <a:cubicBezTo>
                      <a:pt x="50" y="129"/>
                      <a:pt x="51" y="131"/>
                      <a:pt x="51" y="135"/>
                    </a:cubicBezTo>
                    <a:cubicBezTo>
                      <a:pt x="51" y="136"/>
                      <a:pt x="52" y="136"/>
                      <a:pt x="53" y="136"/>
                    </a:cubicBezTo>
                    <a:cubicBezTo>
                      <a:pt x="56" y="137"/>
                      <a:pt x="59" y="137"/>
                      <a:pt x="63" y="137"/>
                    </a:cubicBezTo>
                    <a:cubicBezTo>
                      <a:pt x="66" y="137"/>
                      <a:pt x="70" y="137"/>
                      <a:pt x="73" y="136"/>
                    </a:cubicBezTo>
                    <a:cubicBezTo>
                      <a:pt x="74" y="136"/>
                      <a:pt x="75" y="135"/>
                      <a:pt x="75" y="135"/>
                    </a:cubicBezTo>
                    <a:cubicBezTo>
                      <a:pt x="75" y="132"/>
                      <a:pt x="75" y="129"/>
                      <a:pt x="76" y="125"/>
                    </a:cubicBezTo>
                    <a:cubicBezTo>
                      <a:pt x="81" y="124"/>
                      <a:pt x="86" y="122"/>
                      <a:pt x="91" y="119"/>
                    </a:cubicBezTo>
                    <a:cubicBezTo>
                      <a:pt x="93" y="121"/>
                      <a:pt x="96" y="123"/>
                      <a:pt x="98" y="125"/>
                    </a:cubicBezTo>
                    <a:cubicBezTo>
                      <a:pt x="98" y="125"/>
                      <a:pt x="98" y="126"/>
                      <a:pt x="99" y="126"/>
                    </a:cubicBezTo>
                    <a:cubicBezTo>
                      <a:pt x="99" y="126"/>
                      <a:pt x="99" y="125"/>
                      <a:pt x="100" y="125"/>
                    </a:cubicBezTo>
                    <a:cubicBezTo>
                      <a:pt x="105" y="121"/>
                      <a:pt x="110" y="116"/>
                      <a:pt x="114" y="111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06"/>
                      <a:pt x="115" y="103"/>
                      <a:pt x="116" y="98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6" y="98"/>
                      <a:pt x="116" y="98"/>
                      <a:pt x="116" y="98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5" y="97"/>
                      <a:pt x="115" y="97"/>
                      <a:pt x="115" y="97"/>
                    </a:cubicBezTo>
                    <a:cubicBezTo>
                      <a:pt x="114" y="96"/>
                      <a:pt x="113" y="95"/>
                      <a:pt x="112" y="94"/>
                    </a:cubicBezTo>
                    <a:cubicBezTo>
                      <a:pt x="114" y="90"/>
                      <a:pt x="115" y="88"/>
                      <a:pt x="116" y="87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8" y="85"/>
                      <a:pt x="119" y="85"/>
                      <a:pt x="120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1" y="85"/>
                      <a:pt x="122" y="85"/>
                      <a:pt x="124" y="85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4" y="85"/>
                      <a:pt x="125" y="85"/>
                      <a:pt x="125" y="84"/>
                    </a:cubicBezTo>
                    <a:cubicBezTo>
                      <a:pt x="126" y="80"/>
                      <a:pt x="126" y="77"/>
                      <a:pt x="126" y="73"/>
                    </a:cubicBezTo>
                    <a:cubicBezTo>
                      <a:pt x="127" y="69"/>
                      <a:pt x="127" y="66"/>
                      <a:pt x="127" y="63"/>
                    </a:cubicBezTo>
                    <a:cubicBezTo>
                      <a:pt x="127" y="59"/>
                      <a:pt x="127" y="56"/>
                      <a:pt x="126" y="52"/>
                    </a:cubicBezTo>
                    <a:cubicBezTo>
                      <a:pt x="126" y="51"/>
                      <a:pt x="125" y="51"/>
                      <a:pt x="125" y="51"/>
                    </a:cubicBezTo>
                    <a:cubicBezTo>
                      <a:pt x="122" y="51"/>
                      <a:pt x="119" y="51"/>
                      <a:pt x="116" y="51"/>
                    </a:cubicBezTo>
                    <a:cubicBezTo>
                      <a:pt x="115" y="47"/>
                      <a:pt x="114" y="44"/>
                      <a:pt x="112" y="40"/>
                    </a:cubicBezTo>
                    <a:cubicBezTo>
                      <a:pt x="113" y="40"/>
                      <a:pt x="113" y="39"/>
                      <a:pt x="114" y="39"/>
                    </a:cubicBezTo>
                    <a:cubicBezTo>
                      <a:pt x="115" y="39"/>
                      <a:pt x="115" y="38"/>
                      <a:pt x="115" y="37"/>
                    </a:cubicBezTo>
                    <a:cubicBezTo>
                      <a:pt x="115" y="36"/>
                      <a:pt x="115" y="35"/>
                      <a:pt x="115" y="34"/>
                    </a:cubicBezTo>
                    <a:cubicBezTo>
                      <a:pt x="115" y="32"/>
                      <a:pt x="115" y="30"/>
                      <a:pt x="115" y="29"/>
                    </a:cubicBezTo>
                    <a:cubicBezTo>
                      <a:pt x="115" y="28"/>
                      <a:pt x="116" y="28"/>
                      <a:pt x="116" y="28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6" y="27"/>
                      <a:pt x="116" y="26"/>
                      <a:pt x="115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5" y="25"/>
                      <a:pt x="115" y="25"/>
                      <a:pt x="114" y="24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0" y="19"/>
                    </a:cubicBezTo>
                    <a:cubicBezTo>
                      <a:pt x="108" y="18"/>
                      <a:pt x="106" y="16"/>
                      <a:pt x="105" y="14"/>
                    </a:cubicBezTo>
                    <a:cubicBezTo>
                      <a:pt x="104" y="13"/>
                      <a:pt x="103" y="13"/>
                      <a:pt x="102" y="12"/>
                    </a:cubicBezTo>
                    <a:cubicBezTo>
                      <a:pt x="102" y="12"/>
                      <a:pt x="101" y="12"/>
                      <a:pt x="101" y="11"/>
                    </a:cubicBezTo>
                    <a:cubicBezTo>
                      <a:pt x="101" y="11"/>
                      <a:pt x="101" y="11"/>
                      <a:pt x="100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0" y="11"/>
                      <a:pt x="99" y="11"/>
                      <a:pt x="99" y="11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7" y="14"/>
                      <a:pt x="94" y="16"/>
                      <a:pt x="92" y="18"/>
                    </a:cubicBezTo>
                    <a:cubicBezTo>
                      <a:pt x="87" y="15"/>
                      <a:pt x="82" y="12"/>
                      <a:pt x="76" y="11"/>
                    </a:cubicBezTo>
                    <a:cubicBezTo>
                      <a:pt x="76" y="8"/>
                      <a:pt x="76" y="5"/>
                      <a:pt x="76" y="2"/>
                    </a:cubicBezTo>
                    <a:cubicBezTo>
                      <a:pt x="76" y="1"/>
                      <a:pt x="75" y="1"/>
                      <a:pt x="74" y="0"/>
                    </a:cubicBezTo>
                    <a:cubicBezTo>
                      <a:pt x="71" y="0"/>
                      <a:pt x="68" y="0"/>
                      <a:pt x="6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3" name="Freeform 743"/>
              <p:cNvSpPr>
                <a:spLocks noEditPoints="1" noChangeArrowheads="1"/>
              </p:cNvSpPr>
              <p:nvPr/>
            </p:nvSpPr>
            <p:spPr bwMode="auto">
              <a:xfrm>
                <a:off x="3300" y="1114"/>
                <a:ext cx="140" cy="140"/>
              </a:xfrm>
              <a:custGeom>
                <a:avLst/>
                <a:gdLst>
                  <a:gd name="T0" fmla="*/ 56 w 59"/>
                  <a:gd name="T1" fmla="*/ 30 h 59"/>
                  <a:gd name="T2" fmla="*/ 54 w 59"/>
                  <a:gd name="T3" fmla="*/ 29 h 59"/>
                  <a:gd name="T4" fmla="*/ 55 w 59"/>
                  <a:gd name="T5" fmla="*/ 28 h 59"/>
                  <a:gd name="T6" fmla="*/ 53 w 59"/>
                  <a:gd name="T7" fmla="*/ 26 h 59"/>
                  <a:gd name="T8" fmla="*/ 53 w 59"/>
                  <a:gd name="T9" fmla="*/ 26 h 59"/>
                  <a:gd name="T10" fmla="*/ 54 w 59"/>
                  <a:gd name="T11" fmla="*/ 21 h 59"/>
                  <a:gd name="T12" fmla="*/ 51 w 59"/>
                  <a:gd name="T13" fmla="*/ 21 h 59"/>
                  <a:gd name="T14" fmla="*/ 53 w 59"/>
                  <a:gd name="T15" fmla="*/ 20 h 59"/>
                  <a:gd name="T16" fmla="*/ 49 w 59"/>
                  <a:gd name="T17" fmla="*/ 19 h 59"/>
                  <a:gd name="T18" fmla="*/ 50 w 59"/>
                  <a:gd name="T19" fmla="*/ 20 h 59"/>
                  <a:gd name="T20" fmla="*/ 46 w 59"/>
                  <a:gd name="T21" fmla="*/ 16 h 59"/>
                  <a:gd name="T22" fmla="*/ 48 w 59"/>
                  <a:gd name="T23" fmla="*/ 18 h 59"/>
                  <a:gd name="T24" fmla="*/ 47 w 59"/>
                  <a:gd name="T25" fmla="*/ 11 h 59"/>
                  <a:gd name="T26" fmla="*/ 45 w 59"/>
                  <a:gd name="T27" fmla="*/ 15 h 59"/>
                  <a:gd name="T28" fmla="*/ 3 w 59"/>
                  <a:gd name="T29" fmla="*/ 28 h 59"/>
                  <a:gd name="T30" fmla="*/ 12 w 59"/>
                  <a:gd name="T31" fmla="*/ 16 h 59"/>
                  <a:gd name="T32" fmla="*/ 45 w 59"/>
                  <a:gd name="T33" fmla="*/ 19 h 59"/>
                  <a:gd name="T34" fmla="*/ 53 w 59"/>
                  <a:gd name="T35" fmla="*/ 41 h 59"/>
                  <a:gd name="T36" fmla="*/ 30 w 59"/>
                  <a:gd name="T37" fmla="*/ 56 h 59"/>
                  <a:gd name="T38" fmla="*/ 40 w 59"/>
                  <a:gd name="T39" fmla="*/ 12 h 59"/>
                  <a:gd name="T40" fmla="*/ 46 w 59"/>
                  <a:gd name="T41" fmla="*/ 10 h 59"/>
                  <a:gd name="T42" fmla="*/ 6 w 59"/>
                  <a:gd name="T43" fmla="*/ 17 h 59"/>
                  <a:gd name="T44" fmla="*/ 9 w 59"/>
                  <a:gd name="T45" fmla="*/ 15 h 59"/>
                  <a:gd name="T46" fmla="*/ 15 w 59"/>
                  <a:gd name="T47" fmla="*/ 7 h 59"/>
                  <a:gd name="T48" fmla="*/ 39 w 59"/>
                  <a:gd name="T49" fmla="*/ 11 h 59"/>
                  <a:gd name="T50" fmla="*/ 43 w 59"/>
                  <a:gd name="T51" fmla="*/ 8 h 59"/>
                  <a:gd name="T52" fmla="*/ 34 w 59"/>
                  <a:gd name="T53" fmla="*/ 9 h 59"/>
                  <a:gd name="T54" fmla="*/ 41 w 59"/>
                  <a:gd name="T55" fmla="*/ 6 h 59"/>
                  <a:gd name="T56" fmla="*/ 31 w 59"/>
                  <a:gd name="T57" fmla="*/ 8 h 59"/>
                  <a:gd name="T58" fmla="*/ 36 w 59"/>
                  <a:gd name="T59" fmla="*/ 5 h 59"/>
                  <a:gd name="T60" fmla="*/ 19 w 59"/>
                  <a:gd name="T61" fmla="*/ 5 h 59"/>
                  <a:gd name="T62" fmla="*/ 13 w 59"/>
                  <a:gd name="T63" fmla="*/ 12 h 59"/>
                  <a:gd name="T64" fmla="*/ 34 w 59"/>
                  <a:gd name="T65" fmla="*/ 3 h 59"/>
                  <a:gd name="T66" fmla="*/ 27 w 59"/>
                  <a:gd name="T67" fmla="*/ 8 h 59"/>
                  <a:gd name="T68" fmla="*/ 26 w 59"/>
                  <a:gd name="T69" fmla="*/ 3 h 59"/>
                  <a:gd name="T70" fmla="*/ 19 w 59"/>
                  <a:gd name="T71" fmla="*/ 9 h 59"/>
                  <a:gd name="T72" fmla="*/ 29 w 59"/>
                  <a:gd name="T73" fmla="*/ 3 h 59"/>
                  <a:gd name="T74" fmla="*/ 23 w 59"/>
                  <a:gd name="T75" fmla="*/ 8 h 59"/>
                  <a:gd name="T76" fmla="*/ 12 w 59"/>
                  <a:gd name="T77" fmla="*/ 5 h 59"/>
                  <a:gd name="T78" fmla="*/ 30 w 59"/>
                  <a:gd name="T79" fmla="*/ 59 h 59"/>
                  <a:gd name="T80" fmla="*/ 45 w 59"/>
                  <a:gd name="T81" fmla="*/ 54 h 59"/>
                  <a:gd name="T82" fmla="*/ 46 w 59"/>
                  <a:gd name="T83" fmla="*/ 53 h 59"/>
                  <a:gd name="T84" fmla="*/ 48 w 59"/>
                  <a:gd name="T85" fmla="*/ 52 h 59"/>
                  <a:gd name="T86" fmla="*/ 48 w 59"/>
                  <a:gd name="T87" fmla="*/ 52 h 59"/>
                  <a:gd name="T88" fmla="*/ 48 w 59"/>
                  <a:gd name="T89" fmla="*/ 52 h 59"/>
                  <a:gd name="T90" fmla="*/ 48 w 59"/>
                  <a:gd name="T91" fmla="*/ 52 h 59"/>
                  <a:gd name="T92" fmla="*/ 59 w 59"/>
                  <a:gd name="T93" fmla="*/ 31 h 59"/>
                  <a:gd name="T94" fmla="*/ 29 w 59"/>
                  <a:gd name="T9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" h="59">
                    <a:moveTo>
                      <a:pt x="56" y="32"/>
                    </a:moveTo>
                    <a:cubicBezTo>
                      <a:pt x="55" y="32"/>
                      <a:pt x="55" y="31"/>
                      <a:pt x="5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2"/>
                      <a:pt x="56" y="32"/>
                    </a:cubicBezTo>
                    <a:moveTo>
                      <a:pt x="54" y="29"/>
                    </a:move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7"/>
                      <a:pt x="55" y="27"/>
                      <a:pt x="55" y="27"/>
                    </a:cubicBezTo>
                    <a:cubicBezTo>
                      <a:pt x="55" y="27"/>
                      <a:pt x="55" y="28"/>
                      <a:pt x="55" y="28"/>
                    </a:cubicBezTo>
                    <a:cubicBezTo>
                      <a:pt x="54" y="29"/>
                      <a:pt x="54" y="29"/>
                      <a:pt x="54" y="29"/>
                    </a:cubicBezTo>
                    <a:moveTo>
                      <a:pt x="53" y="26"/>
                    </a:move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5"/>
                      <a:pt x="54" y="25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6"/>
                      <a:pt x="53" y="26"/>
                    </a:cubicBezTo>
                    <a:moveTo>
                      <a:pt x="52" y="24"/>
                    </a:move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2"/>
                      <a:pt x="53" y="22"/>
                      <a:pt x="54" y="21"/>
                    </a:cubicBezTo>
                    <a:cubicBezTo>
                      <a:pt x="54" y="22"/>
                      <a:pt x="54" y="22"/>
                      <a:pt x="54" y="23"/>
                    </a:cubicBezTo>
                    <a:cubicBezTo>
                      <a:pt x="54" y="23"/>
                      <a:pt x="53" y="24"/>
                      <a:pt x="52" y="24"/>
                    </a:cubicBezTo>
                    <a:moveTo>
                      <a:pt x="51" y="21"/>
                    </a:moveTo>
                    <a:cubicBezTo>
                      <a:pt x="50" y="21"/>
                      <a:pt x="50" y="21"/>
                      <a:pt x="50" y="21"/>
                    </a:cubicBezTo>
                    <a:cubicBezTo>
                      <a:pt x="51" y="20"/>
                      <a:pt x="52" y="20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2" y="20"/>
                      <a:pt x="52" y="21"/>
                      <a:pt x="51" y="21"/>
                    </a:cubicBezTo>
                    <a:moveTo>
                      <a:pt x="50" y="20"/>
                    </a:move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8"/>
                      <a:pt x="51" y="18"/>
                      <a:pt x="52" y="17"/>
                    </a:cubicBezTo>
                    <a:cubicBezTo>
                      <a:pt x="52" y="17"/>
                      <a:pt x="52" y="18"/>
                      <a:pt x="52" y="18"/>
                    </a:cubicBezTo>
                    <a:cubicBezTo>
                      <a:pt x="51" y="19"/>
                      <a:pt x="50" y="19"/>
                      <a:pt x="50" y="20"/>
                    </a:cubicBezTo>
                    <a:moveTo>
                      <a:pt x="48" y="18"/>
                    </a:move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7"/>
                      <a:pt x="46" y="16"/>
                    </a:cubicBezTo>
                    <a:cubicBezTo>
                      <a:pt x="47" y="15"/>
                      <a:pt x="49" y="15"/>
                      <a:pt x="50" y="14"/>
                    </a:cubicBezTo>
                    <a:cubicBezTo>
                      <a:pt x="50" y="15"/>
                      <a:pt x="51" y="15"/>
                      <a:pt x="51" y="16"/>
                    </a:cubicBezTo>
                    <a:cubicBezTo>
                      <a:pt x="50" y="16"/>
                      <a:pt x="49" y="17"/>
                      <a:pt x="48" y="18"/>
                    </a:cubicBezTo>
                    <a:moveTo>
                      <a:pt x="45" y="15"/>
                    </a:moveTo>
                    <a:cubicBezTo>
                      <a:pt x="45" y="15"/>
                      <a:pt x="44" y="14"/>
                      <a:pt x="43" y="14"/>
                    </a:cubicBezTo>
                    <a:cubicBezTo>
                      <a:pt x="45" y="13"/>
                      <a:pt x="46" y="12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2"/>
                      <a:pt x="49" y="12"/>
                      <a:pt x="49" y="13"/>
                    </a:cubicBezTo>
                    <a:cubicBezTo>
                      <a:pt x="48" y="14"/>
                      <a:pt x="46" y="14"/>
                      <a:pt x="45" y="15"/>
                    </a:cubicBezTo>
                    <a:moveTo>
                      <a:pt x="30" y="56"/>
                    </a:moveTo>
                    <a:cubicBezTo>
                      <a:pt x="23" y="56"/>
                      <a:pt x="16" y="52"/>
                      <a:pt x="11" y="47"/>
                    </a:cubicBezTo>
                    <a:cubicBezTo>
                      <a:pt x="6" y="42"/>
                      <a:pt x="3" y="35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6" y="21"/>
                      <a:pt x="8" y="18"/>
                      <a:pt x="12" y="16"/>
                    </a:cubicBezTo>
                    <a:cubicBezTo>
                      <a:pt x="17" y="12"/>
                      <a:pt x="22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4" y="11"/>
                      <a:pt x="41" y="14"/>
                      <a:pt x="45" y="19"/>
                    </a:cubicBezTo>
                    <a:cubicBezTo>
                      <a:pt x="50" y="25"/>
                      <a:pt x="53" y="32"/>
                      <a:pt x="53" y="39"/>
                    </a:cubicBezTo>
                    <a:cubicBezTo>
                      <a:pt x="53" y="39"/>
                      <a:pt x="53" y="40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49" y="48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0" y="54"/>
                      <a:pt x="35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moveTo>
                      <a:pt x="42" y="13"/>
                    </a:moveTo>
                    <a:cubicBezTo>
                      <a:pt x="41" y="12"/>
                      <a:pt x="41" y="12"/>
                      <a:pt x="40" y="12"/>
                    </a:cubicBezTo>
                    <a:cubicBezTo>
                      <a:pt x="42" y="11"/>
                      <a:pt x="43" y="10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6" y="9"/>
                      <a:pt x="46" y="10"/>
                    </a:cubicBezTo>
                    <a:cubicBezTo>
                      <a:pt x="45" y="11"/>
                      <a:pt x="43" y="12"/>
                      <a:pt x="42" y="13"/>
                    </a:cubicBezTo>
                    <a:moveTo>
                      <a:pt x="6" y="17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8" y="14"/>
                      <a:pt x="11" y="12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2" y="10"/>
                      <a:pt x="10" y="12"/>
                      <a:pt x="9" y="15"/>
                    </a:cubicBezTo>
                    <a:cubicBezTo>
                      <a:pt x="8" y="15"/>
                      <a:pt x="7" y="16"/>
                      <a:pt x="6" y="17"/>
                    </a:cubicBezTo>
                    <a:moveTo>
                      <a:pt x="14" y="8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8"/>
                      <a:pt x="14" y="8"/>
                    </a:cubicBezTo>
                    <a:moveTo>
                      <a:pt x="39" y="11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9"/>
                      <a:pt x="41" y="8"/>
                      <a:pt x="42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9"/>
                      <a:pt x="40" y="10"/>
                      <a:pt x="39" y="11"/>
                    </a:cubicBezTo>
                    <a:moveTo>
                      <a:pt x="36" y="10"/>
                    </a:moveTo>
                    <a:cubicBezTo>
                      <a:pt x="36" y="9"/>
                      <a:pt x="35" y="9"/>
                      <a:pt x="34" y="9"/>
                    </a:cubicBezTo>
                    <a:cubicBezTo>
                      <a:pt x="35" y="8"/>
                      <a:pt x="36" y="7"/>
                      <a:pt x="37" y="6"/>
                    </a:cubicBezTo>
                    <a:cubicBezTo>
                      <a:pt x="38" y="6"/>
                      <a:pt x="38" y="5"/>
                      <a:pt x="39" y="5"/>
                    </a:cubicBezTo>
                    <a:cubicBezTo>
                      <a:pt x="40" y="5"/>
                      <a:pt x="40" y="6"/>
                      <a:pt x="41" y="6"/>
                    </a:cubicBezTo>
                    <a:cubicBezTo>
                      <a:pt x="39" y="7"/>
                      <a:pt x="38" y="8"/>
                      <a:pt x="36" y="10"/>
                    </a:cubicBezTo>
                    <a:moveTo>
                      <a:pt x="33" y="9"/>
                    </a:moveTo>
                    <a:cubicBezTo>
                      <a:pt x="32" y="8"/>
                      <a:pt x="32" y="8"/>
                      <a:pt x="31" y="8"/>
                    </a:cubicBezTo>
                    <a:cubicBezTo>
                      <a:pt x="33" y="7"/>
                      <a:pt x="34" y="5"/>
                      <a:pt x="36" y="4"/>
                    </a:cubicBezTo>
                    <a:cubicBezTo>
                      <a:pt x="36" y="4"/>
                      <a:pt x="37" y="4"/>
                      <a:pt x="37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6"/>
                      <a:pt x="34" y="7"/>
                      <a:pt x="33" y="9"/>
                    </a:cubicBezTo>
                    <a:moveTo>
                      <a:pt x="13" y="12"/>
                    </a:moveTo>
                    <a:cubicBezTo>
                      <a:pt x="15" y="9"/>
                      <a:pt x="17" y="7"/>
                      <a:pt x="19" y="5"/>
                    </a:cubicBezTo>
                    <a:cubicBezTo>
                      <a:pt x="20" y="4"/>
                      <a:pt x="21" y="4"/>
                      <a:pt x="22" y="4"/>
                    </a:cubicBezTo>
                    <a:cubicBezTo>
                      <a:pt x="20" y="6"/>
                      <a:pt x="18" y="8"/>
                      <a:pt x="15" y="10"/>
                    </a:cubicBezTo>
                    <a:cubicBezTo>
                      <a:pt x="15" y="11"/>
                      <a:pt x="14" y="11"/>
                      <a:pt x="13" y="12"/>
                    </a:cubicBezTo>
                    <a:moveTo>
                      <a:pt x="27" y="8"/>
                    </a:moveTo>
                    <a:cubicBezTo>
                      <a:pt x="28" y="6"/>
                      <a:pt x="30" y="4"/>
                      <a:pt x="32" y="3"/>
                    </a:cubicBezTo>
                    <a:cubicBezTo>
                      <a:pt x="33" y="3"/>
                      <a:pt x="33" y="3"/>
                      <a:pt x="34" y="3"/>
                    </a:cubicBezTo>
                    <a:cubicBezTo>
                      <a:pt x="32" y="5"/>
                      <a:pt x="31" y="6"/>
                      <a:pt x="29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moveTo>
                      <a:pt x="19" y="9"/>
                    </a:moveTo>
                    <a:cubicBezTo>
                      <a:pt x="21" y="7"/>
                      <a:pt x="23" y="5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4" y="5"/>
                      <a:pt x="22" y="7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moveTo>
                      <a:pt x="23" y="8"/>
                    </a:moveTo>
                    <a:cubicBezTo>
                      <a:pt x="25" y="6"/>
                      <a:pt x="27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3"/>
                    </a:cubicBezTo>
                    <a:cubicBezTo>
                      <a:pt x="28" y="4"/>
                      <a:pt x="26" y="6"/>
                      <a:pt x="24" y="8"/>
                    </a:cubicBezTo>
                    <a:cubicBezTo>
                      <a:pt x="24" y="8"/>
                      <a:pt x="23" y="8"/>
                      <a:pt x="23" y="8"/>
                    </a:cubicBezTo>
                    <a:moveTo>
                      <a:pt x="29" y="0"/>
                    </a:moveTo>
                    <a:cubicBezTo>
                      <a:pt x="24" y="0"/>
                      <a:pt x="18" y="1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11"/>
                      <a:pt x="0" y="20"/>
                      <a:pt x="0" y="28"/>
                    </a:cubicBezTo>
                    <a:cubicBezTo>
                      <a:pt x="0" y="35"/>
                      <a:pt x="4" y="43"/>
                      <a:pt x="9" y="49"/>
                    </a:cubicBezTo>
                    <a:cubicBezTo>
                      <a:pt x="14" y="55"/>
                      <a:pt x="22" y="59"/>
                      <a:pt x="30" y="59"/>
                    </a:cubicBezTo>
                    <a:cubicBezTo>
                      <a:pt x="34" y="59"/>
                      <a:pt x="39" y="57"/>
                      <a:pt x="44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3"/>
                      <a:pt x="47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55" y="46"/>
                      <a:pt x="59" y="38"/>
                      <a:pt x="59" y="31"/>
                    </a:cubicBezTo>
                    <a:cubicBezTo>
                      <a:pt x="59" y="23"/>
                      <a:pt x="55" y="15"/>
                      <a:pt x="50" y="9"/>
                    </a:cubicBezTo>
                    <a:cubicBezTo>
                      <a:pt x="45" y="4"/>
                      <a:pt x="3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4" name="Freeform 744"/>
              <p:cNvSpPr>
                <a:spLocks noEditPoints="1" noChangeArrowheads="1"/>
              </p:cNvSpPr>
              <p:nvPr/>
            </p:nvSpPr>
            <p:spPr bwMode="auto">
              <a:xfrm>
                <a:off x="3255" y="1074"/>
                <a:ext cx="225" cy="239"/>
              </a:xfrm>
              <a:custGeom>
                <a:avLst/>
                <a:gdLst>
                  <a:gd name="T0" fmla="*/ 41 w 95"/>
                  <a:gd name="T1" fmla="*/ 98 h 101"/>
                  <a:gd name="T2" fmla="*/ 41 w 95"/>
                  <a:gd name="T3" fmla="*/ 92 h 101"/>
                  <a:gd name="T4" fmla="*/ 39 w 95"/>
                  <a:gd name="T5" fmla="*/ 92 h 101"/>
                  <a:gd name="T6" fmla="*/ 65 w 95"/>
                  <a:gd name="T7" fmla="*/ 91 h 101"/>
                  <a:gd name="T8" fmla="*/ 71 w 95"/>
                  <a:gd name="T9" fmla="*/ 87 h 101"/>
                  <a:gd name="T10" fmla="*/ 50 w 95"/>
                  <a:gd name="T11" fmla="*/ 90 h 101"/>
                  <a:gd name="T12" fmla="*/ 70 w 95"/>
                  <a:gd name="T13" fmla="*/ 91 h 101"/>
                  <a:gd name="T14" fmla="*/ 56 w 95"/>
                  <a:gd name="T15" fmla="*/ 84 h 101"/>
                  <a:gd name="T16" fmla="*/ 64 w 95"/>
                  <a:gd name="T17" fmla="*/ 84 h 101"/>
                  <a:gd name="T18" fmla="*/ 33 w 95"/>
                  <a:gd name="T19" fmla="*/ 84 h 101"/>
                  <a:gd name="T20" fmla="*/ 57 w 95"/>
                  <a:gd name="T21" fmla="*/ 89 h 101"/>
                  <a:gd name="T22" fmla="*/ 28 w 95"/>
                  <a:gd name="T23" fmla="*/ 86 h 101"/>
                  <a:gd name="T24" fmla="*/ 25 w 95"/>
                  <a:gd name="T25" fmla="*/ 84 h 101"/>
                  <a:gd name="T26" fmla="*/ 14 w 95"/>
                  <a:gd name="T27" fmla="*/ 79 h 101"/>
                  <a:gd name="T28" fmla="*/ 28 w 95"/>
                  <a:gd name="T29" fmla="*/ 79 h 101"/>
                  <a:gd name="T30" fmla="*/ 22 w 95"/>
                  <a:gd name="T31" fmla="*/ 81 h 101"/>
                  <a:gd name="T32" fmla="*/ 16 w 95"/>
                  <a:gd name="T33" fmla="*/ 83 h 101"/>
                  <a:gd name="T34" fmla="*/ 23 w 95"/>
                  <a:gd name="T35" fmla="*/ 76 h 101"/>
                  <a:gd name="T36" fmla="*/ 12 w 95"/>
                  <a:gd name="T37" fmla="*/ 75 h 101"/>
                  <a:gd name="T38" fmla="*/ 11 w 95"/>
                  <a:gd name="T39" fmla="*/ 74 h 101"/>
                  <a:gd name="T40" fmla="*/ 7 w 95"/>
                  <a:gd name="T41" fmla="*/ 74 h 101"/>
                  <a:gd name="T42" fmla="*/ 80 w 95"/>
                  <a:gd name="T43" fmla="*/ 69 h 101"/>
                  <a:gd name="T44" fmla="*/ 88 w 95"/>
                  <a:gd name="T45" fmla="*/ 67 h 101"/>
                  <a:gd name="T46" fmla="*/ 85 w 95"/>
                  <a:gd name="T47" fmla="*/ 67 h 101"/>
                  <a:gd name="T48" fmla="*/ 11 w 95"/>
                  <a:gd name="T49" fmla="*/ 61 h 101"/>
                  <a:gd name="T50" fmla="*/ 10 w 95"/>
                  <a:gd name="T51" fmla="*/ 56 h 101"/>
                  <a:gd name="T52" fmla="*/ 6 w 95"/>
                  <a:gd name="T53" fmla="*/ 53 h 101"/>
                  <a:gd name="T54" fmla="*/ 3 w 95"/>
                  <a:gd name="T55" fmla="*/ 52 h 101"/>
                  <a:gd name="T56" fmla="*/ 4 w 95"/>
                  <a:gd name="T57" fmla="*/ 47 h 101"/>
                  <a:gd name="T58" fmla="*/ 85 w 95"/>
                  <a:gd name="T59" fmla="*/ 33 h 101"/>
                  <a:gd name="T60" fmla="*/ 17 w 95"/>
                  <a:gd name="T61" fmla="*/ 20 h 101"/>
                  <a:gd name="T62" fmla="*/ 47 w 95"/>
                  <a:gd name="T63" fmla="*/ 10 h 101"/>
                  <a:gd name="T64" fmla="*/ 73 w 95"/>
                  <a:gd name="T65" fmla="*/ 20 h 101"/>
                  <a:gd name="T66" fmla="*/ 86 w 95"/>
                  <a:gd name="T67" fmla="*/ 24 h 101"/>
                  <a:gd name="T68" fmla="*/ 86 w 95"/>
                  <a:gd name="T69" fmla="*/ 46 h 101"/>
                  <a:gd name="T70" fmla="*/ 79 w 95"/>
                  <a:gd name="T71" fmla="*/ 65 h 101"/>
                  <a:gd name="T72" fmla="*/ 64 w 95"/>
                  <a:gd name="T73" fmla="*/ 79 h 101"/>
                  <a:gd name="T74" fmla="*/ 36 w 95"/>
                  <a:gd name="T75" fmla="*/ 82 h 101"/>
                  <a:gd name="T76" fmla="*/ 10 w 95"/>
                  <a:gd name="T77" fmla="*/ 66 h 101"/>
                  <a:gd name="T78" fmla="*/ 7 w 95"/>
                  <a:gd name="T79" fmla="*/ 33 h 101"/>
                  <a:gd name="T80" fmla="*/ 22 w 95"/>
                  <a:gd name="T81" fmla="*/ 21 h 101"/>
                  <a:gd name="T82" fmla="*/ 49 w 95"/>
                  <a:gd name="T83" fmla="*/ 0 h 101"/>
                  <a:gd name="T84" fmla="*/ 28 w 95"/>
                  <a:gd name="T85" fmla="*/ 4 h 101"/>
                  <a:gd name="T86" fmla="*/ 15 w 95"/>
                  <a:gd name="T87" fmla="*/ 26 h 101"/>
                  <a:gd name="T88" fmla="*/ 4 w 95"/>
                  <a:gd name="T89" fmla="*/ 33 h 101"/>
                  <a:gd name="T90" fmla="*/ 6 w 95"/>
                  <a:gd name="T91" fmla="*/ 65 h 101"/>
                  <a:gd name="T92" fmla="*/ 14 w 95"/>
                  <a:gd name="T93" fmla="*/ 87 h 101"/>
                  <a:gd name="T94" fmla="*/ 31 w 95"/>
                  <a:gd name="T95" fmla="*/ 98 h 101"/>
                  <a:gd name="T96" fmla="*/ 65 w 95"/>
                  <a:gd name="T97" fmla="*/ 96 h 101"/>
                  <a:gd name="T98" fmla="*/ 82 w 95"/>
                  <a:gd name="T99" fmla="*/ 78 h 101"/>
                  <a:gd name="T100" fmla="*/ 84 w 95"/>
                  <a:gd name="T101" fmla="*/ 70 h 101"/>
                  <a:gd name="T102" fmla="*/ 93 w 95"/>
                  <a:gd name="T103" fmla="*/ 61 h 101"/>
                  <a:gd name="T104" fmla="*/ 86 w 95"/>
                  <a:gd name="T105" fmla="*/ 36 h 101"/>
                  <a:gd name="T106" fmla="*/ 90 w 95"/>
                  <a:gd name="T107" fmla="*/ 25 h 101"/>
                  <a:gd name="T108" fmla="*/ 82 w 95"/>
                  <a:gd name="T109" fmla="*/ 13 h 101"/>
                  <a:gd name="T110" fmla="*/ 64 w 95"/>
                  <a:gd name="T111" fmla="*/ 1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" h="101">
                    <a:moveTo>
                      <a:pt x="45" y="98"/>
                    </a:moveTo>
                    <a:cubicBezTo>
                      <a:pt x="44" y="98"/>
                      <a:pt x="44" y="98"/>
                      <a:pt x="44" y="98"/>
                    </a:cubicBezTo>
                    <a:cubicBezTo>
                      <a:pt x="45" y="97"/>
                      <a:pt x="45" y="97"/>
                      <a:pt x="45" y="96"/>
                    </a:cubicBezTo>
                    <a:cubicBezTo>
                      <a:pt x="45" y="97"/>
                      <a:pt x="45" y="97"/>
                      <a:pt x="45" y="98"/>
                    </a:cubicBezTo>
                    <a:moveTo>
                      <a:pt x="43" y="98"/>
                    </a:moveTo>
                    <a:cubicBezTo>
                      <a:pt x="42" y="98"/>
                      <a:pt x="42" y="98"/>
                      <a:pt x="41" y="98"/>
                    </a:cubicBezTo>
                    <a:cubicBezTo>
                      <a:pt x="42" y="96"/>
                      <a:pt x="43" y="94"/>
                      <a:pt x="44" y="93"/>
                    </a:cubicBezTo>
                    <a:cubicBezTo>
                      <a:pt x="45" y="93"/>
                      <a:pt x="45" y="93"/>
                      <a:pt x="46" y="93"/>
                    </a:cubicBezTo>
                    <a:cubicBezTo>
                      <a:pt x="45" y="94"/>
                      <a:pt x="44" y="96"/>
                      <a:pt x="43" y="98"/>
                    </a:cubicBezTo>
                    <a:moveTo>
                      <a:pt x="40" y="97"/>
                    </a:moveTo>
                    <a:cubicBezTo>
                      <a:pt x="39" y="97"/>
                      <a:pt x="38" y="97"/>
                      <a:pt x="38" y="97"/>
                    </a:cubicBezTo>
                    <a:cubicBezTo>
                      <a:pt x="39" y="95"/>
                      <a:pt x="40" y="94"/>
                      <a:pt x="41" y="92"/>
                    </a:cubicBezTo>
                    <a:cubicBezTo>
                      <a:pt x="41" y="92"/>
                      <a:pt x="42" y="92"/>
                      <a:pt x="43" y="92"/>
                    </a:cubicBezTo>
                    <a:cubicBezTo>
                      <a:pt x="41" y="94"/>
                      <a:pt x="40" y="96"/>
                      <a:pt x="40" y="97"/>
                    </a:cubicBezTo>
                    <a:moveTo>
                      <a:pt x="36" y="97"/>
                    </a:moveTo>
                    <a:cubicBezTo>
                      <a:pt x="36" y="97"/>
                      <a:pt x="35" y="97"/>
                      <a:pt x="34" y="96"/>
                    </a:cubicBezTo>
                    <a:cubicBezTo>
                      <a:pt x="36" y="95"/>
                      <a:pt x="37" y="93"/>
                      <a:pt x="38" y="92"/>
                    </a:cubicBezTo>
                    <a:cubicBezTo>
                      <a:pt x="38" y="92"/>
                      <a:pt x="39" y="92"/>
                      <a:pt x="39" y="92"/>
                    </a:cubicBezTo>
                    <a:cubicBezTo>
                      <a:pt x="38" y="93"/>
                      <a:pt x="37" y="95"/>
                      <a:pt x="36" y="97"/>
                    </a:cubicBezTo>
                    <a:moveTo>
                      <a:pt x="34" y="94"/>
                    </a:moveTo>
                    <a:cubicBezTo>
                      <a:pt x="34" y="93"/>
                      <a:pt x="35" y="92"/>
                      <a:pt x="35" y="91"/>
                    </a:cubicBezTo>
                    <a:cubicBezTo>
                      <a:pt x="35" y="91"/>
                      <a:pt x="36" y="91"/>
                      <a:pt x="36" y="91"/>
                    </a:cubicBezTo>
                    <a:cubicBezTo>
                      <a:pt x="36" y="92"/>
                      <a:pt x="35" y="93"/>
                      <a:pt x="34" y="94"/>
                    </a:cubicBezTo>
                    <a:moveTo>
                      <a:pt x="65" y="91"/>
                    </a:moveTo>
                    <a:cubicBezTo>
                      <a:pt x="65" y="91"/>
                      <a:pt x="65" y="90"/>
                      <a:pt x="64" y="90"/>
                    </a:cubicBezTo>
                    <a:cubicBezTo>
                      <a:pt x="65" y="89"/>
                      <a:pt x="65" y="88"/>
                      <a:pt x="66" y="87"/>
                    </a:cubicBezTo>
                    <a:cubicBezTo>
                      <a:pt x="66" y="89"/>
                      <a:pt x="65" y="90"/>
                      <a:pt x="65" y="91"/>
                    </a:cubicBezTo>
                    <a:moveTo>
                      <a:pt x="68" y="92"/>
                    </a:moveTo>
                    <a:cubicBezTo>
                      <a:pt x="68" y="91"/>
                      <a:pt x="69" y="89"/>
                      <a:pt x="69" y="88"/>
                    </a:cubicBezTo>
                    <a:cubicBezTo>
                      <a:pt x="70" y="88"/>
                      <a:pt x="70" y="87"/>
                      <a:pt x="71" y="87"/>
                    </a:cubicBezTo>
                    <a:cubicBezTo>
                      <a:pt x="70" y="89"/>
                      <a:pt x="69" y="90"/>
                      <a:pt x="68" y="92"/>
                    </a:cubicBezTo>
                    <a:moveTo>
                      <a:pt x="51" y="86"/>
                    </a:move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6"/>
                      <a:pt x="51" y="86"/>
                      <a:pt x="51" y="86"/>
                    </a:cubicBezTo>
                    <a:moveTo>
                      <a:pt x="50" y="90"/>
                    </a:moveTo>
                    <a:cubicBezTo>
                      <a:pt x="50" y="89"/>
                      <a:pt x="50" y="89"/>
                      <a:pt x="50" y="88"/>
                    </a:cubicBezTo>
                    <a:cubicBezTo>
                      <a:pt x="51" y="87"/>
                      <a:pt x="52" y="86"/>
                      <a:pt x="53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3" y="87"/>
                      <a:pt x="52" y="88"/>
                      <a:pt x="50" y="90"/>
                    </a:cubicBezTo>
                    <a:cubicBezTo>
                      <a:pt x="50" y="90"/>
                      <a:pt x="50" y="90"/>
                      <a:pt x="50" y="90"/>
                    </a:cubicBezTo>
                    <a:moveTo>
                      <a:pt x="70" y="91"/>
                    </a:moveTo>
                    <a:cubicBezTo>
                      <a:pt x="71" y="89"/>
                      <a:pt x="72" y="87"/>
                      <a:pt x="73" y="86"/>
                    </a:cubicBezTo>
                    <a:cubicBezTo>
                      <a:pt x="74" y="85"/>
                      <a:pt x="74" y="85"/>
                      <a:pt x="75" y="85"/>
                    </a:cubicBezTo>
                    <a:cubicBezTo>
                      <a:pt x="74" y="86"/>
                      <a:pt x="73" y="88"/>
                      <a:pt x="73" y="89"/>
                    </a:cubicBezTo>
                    <a:cubicBezTo>
                      <a:pt x="72" y="90"/>
                      <a:pt x="71" y="90"/>
                      <a:pt x="70" y="91"/>
                    </a:cubicBezTo>
                    <a:moveTo>
                      <a:pt x="52" y="90"/>
                    </a:moveTo>
                    <a:cubicBezTo>
                      <a:pt x="54" y="88"/>
                      <a:pt x="55" y="86"/>
                      <a:pt x="56" y="84"/>
                    </a:cubicBezTo>
                    <a:cubicBezTo>
                      <a:pt x="57" y="84"/>
                      <a:pt x="58" y="84"/>
                      <a:pt x="58" y="84"/>
                    </a:cubicBezTo>
                    <a:cubicBezTo>
                      <a:pt x="57" y="86"/>
                      <a:pt x="56" y="88"/>
                      <a:pt x="55" y="89"/>
                    </a:cubicBezTo>
                    <a:cubicBezTo>
                      <a:pt x="54" y="89"/>
                      <a:pt x="53" y="90"/>
                      <a:pt x="52" y="90"/>
                    </a:cubicBezTo>
                    <a:moveTo>
                      <a:pt x="63" y="89"/>
                    </a:moveTo>
                    <a:cubicBezTo>
                      <a:pt x="63" y="88"/>
                      <a:pt x="63" y="88"/>
                      <a:pt x="63" y="88"/>
                    </a:cubicBezTo>
                    <a:cubicBezTo>
                      <a:pt x="64" y="87"/>
                      <a:pt x="64" y="85"/>
                      <a:pt x="64" y="84"/>
                    </a:cubicBezTo>
                    <a:cubicBezTo>
                      <a:pt x="65" y="84"/>
                      <a:pt x="65" y="85"/>
                      <a:pt x="66" y="86"/>
                    </a:cubicBezTo>
                    <a:cubicBezTo>
                      <a:pt x="65" y="87"/>
                      <a:pt x="64" y="88"/>
                      <a:pt x="63" y="89"/>
                    </a:cubicBezTo>
                    <a:moveTo>
                      <a:pt x="32" y="88"/>
                    </a:moveTo>
                    <a:cubicBezTo>
                      <a:pt x="32" y="88"/>
                      <a:pt x="32" y="88"/>
                      <a:pt x="32" y="88"/>
                    </a:cubicBezTo>
                    <a:cubicBezTo>
                      <a:pt x="31" y="87"/>
                      <a:pt x="30" y="87"/>
                      <a:pt x="30" y="87"/>
                    </a:cubicBezTo>
                    <a:cubicBezTo>
                      <a:pt x="31" y="86"/>
                      <a:pt x="32" y="85"/>
                      <a:pt x="33" y="84"/>
                    </a:cubicBezTo>
                    <a:cubicBezTo>
                      <a:pt x="33" y="85"/>
                      <a:pt x="33" y="87"/>
                      <a:pt x="32" y="88"/>
                    </a:cubicBezTo>
                    <a:moveTo>
                      <a:pt x="57" y="89"/>
                    </a:moveTo>
                    <a:cubicBezTo>
                      <a:pt x="58" y="87"/>
                      <a:pt x="59" y="85"/>
                      <a:pt x="60" y="83"/>
                    </a:cubicBezTo>
                    <a:cubicBezTo>
                      <a:pt x="61" y="83"/>
                      <a:pt x="61" y="83"/>
                      <a:pt x="62" y="83"/>
                    </a:cubicBezTo>
                    <a:cubicBezTo>
                      <a:pt x="61" y="84"/>
                      <a:pt x="61" y="86"/>
                      <a:pt x="60" y="88"/>
                    </a:cubicBezTo>
                    <a:cubicBezTo>
                      <a:pt x="59" y="88"/>
                      <a:pt x="58" y="88"/>
                      <a:pt x="57" y="89"/>
                    </a:cubicBezTo>
                    <a:moveTo>
                      <a:pt x="75" y="87"/>
                    </a:moveTo>
                    <a:cubicBezTo>
                      <a:pt x="76" y="85"/>
                      <a:pt x="77" y="84"/>
                      <a:pt x="77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7" y="83"/>
                      <a:pt x="77" y="84"/>
                      <a:pt x="77" y="85"/>
                    </a:cubicBezTo>
                    <a:cubicBezTo>
                      <a:pt x="76" y="86"/>
                      <a:pt x="76" y="86"/>
                      <a:pt x="75" y="87"/>
                    </a:cubicBezTo>
                    <a:moveTo>
                      <a:pt x="28" y="86"/>
                    </a:moveTo>
                    <a:cubicBezTo>
                      <a:pt x="28" y="86"/>
                      <a:pt x="27" y="85"/>
                      <a:pt x="27" y="85"/>
                    </a:cubicBezTo>
                    <a:cubicBezTo>
                      <a:pt x="28" y="84"/>
                      <a:pt x="30" y="83"/>
                      <a:pt x="31" y="81"/>
                    </a:cubicBezTo>
                    <a:cubicBezTo>
                      <a:pt x="32" y="82"/>
                      <a:pt x="32" y="82"/>
                      <a:pt x="33" y="82"/>
                    </a:cubicBezTo>
                    <a:cubicBezTo>
                      <a:pt x="31" y="83"/>
                      <a:pt x="30" y="85"/>
                      <a:pt x="28" y="86"/>
                    </a:cubicBezTo>
                    <a:moveTo>
                      <a:pt x="26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6" y="82"/>
                      <a:pt x="28" y="81"/>
                      <a:pt x="29" y="80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8" y="82"/>
                      <a:pt x="27" y="83"/>
                      <a:pt x="26" y="84"/>
                    </a:cubicBezTo>
                    <a:moveTo>
                      <a:pt x="13" y="83"/>
                    </a:moveTo>
                    <a:cubicBezTo>
                      <a:pt x="12" y="82"/>
                      <a:pt x="12" y="82"/>
                      <a:pt x="12" y="82"/>
                    </a:cubicBezTo>
                    <a:cubicBezTo>
                      <a:pt x="13" y="81"/>
                      <a:pt x="14" y="80"/>
                      <a:pt x="14" y="79"/>
                    </a:cubicBezTo>
                    <a:cubicBezTo>
                      <a:pt x="14" y="80"/>
                      <a:pt x="14" y="80"/>
                      <a:pt x="13" y="81"/>
                    </a:cubicBezTo>
                    <a:cubicBezTo>
                      <a:pt x="13" y="82"/>
                      <a:pt x="13" y="82"/>
                      <a:pt x="13" y="83"/>
                    </a:cubicBezTo>
                    <a:moveTo>
                      <a:pt x="24" y="83"/>
                    </a:move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1"/>
                      <a:pt x="25" y="80"/>
                      <a:pt x="27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26" y="80"/>
                      <a:pt x="25" y="81"/>
                      <a:pt x="24" y="83"/>
                    </a:cubicBezTo>
                    <a:moveTo>
                      <a:pt x="22" y="81"/>
                    </a:moveTo>
                    <a:cubicBezTo>
                      <a:pt x="22" y="80"/>
                      <a:pt x="23" y="80"/>
                      <a:pt x="23" y="79"/>
                    </a:cubicBezTo>
                    <a:cubicBezTo>
                      <a:pt x="23" y="78"/>
                      <a:pt x="24" y="78"/>
                      <a:pt x="25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4" y="79"/>
                      <a:pt x="23" y="80"/>
                      <a:pt x="22" y="81"/>
                    </a:cubicBezTo>
                    <a:moveTo>
                      <a:pt x="16" y="83"/>
                    </a:moveTo>
                    <a:cubicBezTo>
                      <a:pt x="16" y="82"/>
                      <a:pt x="16" y="82"/>
                      <a:pt x="16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78"/>
                      <a:pt x="19" y="78"/>
                      <a:pt x="20" y="77"/>
                    </a:cubicBezTo>
                    <a:cubicBezTo>
                      <a:pt x="20" y="78"/>
                      <a:pt x="19" y="79"/>
                      <a:pt x="19" y="81"/>
                    </a:cubicBezTo>
                    <a:cubicBezTo>
                      <a:pt x="18" y="81"/>
                      <a:pt x="17" y="82"/>
                      <a:pt x="16" y="83"/>
                    </a:cubicBezTo>
                    <a:moveTo>
                      <a:pt x="11" y="80"/>
                    </a:move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79"/>
                      <a:pt x="12" y="78"/>
                      <a:pt x="13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3" y="78"/>
                      <a:pt x="12" y="79"/>
                      <a:pt x="11" y="80"/>
                    </a:cubicBezTo>
                    <a:moveTo>
                      <a:pt x="23" y="76"/>
                    </a:move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moveTo>
                      <a:pt x="10" y="78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10" y="77"/>
                      <a:pt x="11" y="76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6"/>
                      <a:pt x="11" y="77"/>
                      <a:pt x="10" y="78"/>
                    </a:cubicBezTo>
                    <a:moveTo>
                      <a:pt x="8" y="76"/>
                    </a:moveTo>
                    <a:cubicBezTo>
                      <a:pt x="8" y="76"/>
                      <a:pt x="8" y="76"/>
                      <a:pt x="8" y="76"/>
                    </a:cubicBezTo>
                    <a:cubicBezTo>
                      <a:pt x="9" y="75"/>
                      <a:pt x="10" y="74"/>
                      <a:pt x="10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0" y="74"/>
                      <a:pt x="9" y="75"/>
                      <a:pt x="8" y="76"/>
                    </a:cubicBezTo>
                    <a:moveTo>
                      <a:pt x="7" y="74"/>
                    </a:moveTo>
                    <a:cubicBezTo>
                      <a:pt x="7" y="74"/>
                      <a:pt x="7" y="74"/>
                      <a:pt x="7" y="74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9" y="71"/>
                      <a:pt x="9" y="71"/>
                      <a:pt x="10" y="72"/>
                    </a:cubicBezTo>
                    <a:cubicBezTo>
                      <a:pt x="9" y="73"/>
                      <a:pt x="8" y="73"/>
                      <a:pt x="7" y="74"/>
                    </a:cubicBezTo>
                    <a:moveTo>
                      <a:pt x="78" y="72"/>
                    </a:move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69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79" y="70"/>
                      <a:pt x="79" y="71"/>
                      <a:pt x="78" y="72"/>
                    </a:cubicBezTo>
                    <a:moveTo>
                      <a:pt x="88" y="67"/>
                    </a:moveTo>
                    <a:cubicBezTo>
                      <a:pt x="87" y="67"/>
                      <a:pt x="87" y="67"/>
                      <a:pt x="86" y="67"/>
                    </a:cubicBezTo>
                    <a:cubicBezTo>
                      <a:pt x="87" y="65"/>
                      <a:pt x="88" y="64"/>
                      <a:pt x="89" y="62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89" y="64"/>
                      <a:pt x="88" y="65"/>
                      <a:pt x="88" y="67"/>
                    </a:cubicBezTo>
                    <a:moveTo>
                      <a:pt x="84" y="67"/>
                    </a:moveTo>
                    <a:cubicBezTo>
                      <a:pt x="84" y="66"/>
                      <a:pt x="84" y="66"/>
                      <a:pt x="84" y="65"/>
                    </a:cubicBezTo>
                    <a:cubicBezTo>
                      <a:pt x="85" y="64"/>
                      <a:pt x="86" y="63"/>
                      <a:pt x="87" y="62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3"/>
                      <a:pt x="86" y="65"/>
                      <a:pt x="85" y="67"/>
                    </a:cubicBezTo>
                    <a:cubicBezTo>
                      <a:pt x="84" y="67"/>
                      <a:pt x="84" y="67"/>
                      <a:pt x="84" y="67"/>
                    </a:cubicBezTo>
                    <a:moveTo>
                      <a:pt x="12" y="61"/>
                    </a:move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moveTo>
                      <a:pt x="11" y="61"/>
                    </a:moveTo>
                    <a:cubicBezTo>
                      <a:pt x="10" y="60"/>
                      <a:pt x="10" y="59"/>
                      <a:pt x="10" y="59"/>
                    </a:cubicBezTo>
                    <a:cubicBezTo>
                      <a:pt x="11" y="58"/>
                      <a:pt x="11" y="58"/>
                      <a:pt x="11" y="57"/>
                    </a:cubicBezTo>
                    <a:cubicBezTo>
                      <a:pt x="11" y="58"/>
                      <a:pt x="11" y="58"/>
                      <a:pt x="11" y="59"/>
                    </a:cubicBezTo>
                    <a:cubicBezTo>
                      <a:pt x="11" y="59"/>
                      <a:pt x="11" y="60"/>
                      <a:pt x="11" y="61"/>
                    </a:cubicBezTo>
                    <a:moveTo>
                      <a:pt x="10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6"/>
                      <a:pt x="10" y="56"/>
                      <a:pt x="10" y="56"/>
                    </a:cubicBezTo>
                    <a:moveTo>
                      <a:pt x="7" y="54"/>
                    </a:moveTo>
                    <a:cubicBezTo>
                      <a:pt x="6" y="53"/>
                      <a:pt x="6" y="53"/>
                      <a:pt x="6" y="53"/>
                    </a:cubicBezTo>
                    <a:cubicBezTo>
                      <a:pt x="7" y="52"/>
                      <a:pt x="7" y="51"/>
                      <a:pt x="8" y="50"/>
                    </a:cubicBezTo>
                    <a:cubicBezTo>
                      <a:pt x="8" y="50"/>
                      <a:pt x="8" y="51"/>
                      <a:pt x="8" y="52"/>
                    </a:cubicBezTo>
                    <a:cubicBezTo>
                      <a:pt x="8" y="52"/>
                      <a:pt x="7" y="53"/>
                      <a:pt x="7" y="54"/>
                    </a:cubicBezTo>
                    <a:moveTo>
                      <a:pt x="4" y="53"/>
                    </a:moveTo>
                    <a:cubicBezTo>
                      <a:pt x="4" y="53"/>
                      <a:pt x="3" y="53"/>
                      <a:pt x="3" y="53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4" y="51"/>
                      <a:pt x="5" y="49"/>
                      <a:pt x="6" y="48"/>
                    </a:cubicBezTo>
                    <a:cubicBezTo>
                      <a:pt x="6" y="48"/>
                      <a:pt x="7" y="48"/>
                      <a:pt x="8" y="48"/>
                    </a:cubicBezTo>
                    <a:cubicBezTo>
                      <a:pt x="6" y="50"/>
                      <a:pt x="5" y="51"/>
                      <a:pt x="4" y="53"/>
                    </a:cubicBezTo>
                    <a:moveTo>
                      <a:pt x="3" y="49"/>
                    </a:moveTo>
                    <a:cubicBezTo>
                      <a:pt x="3" y="49"/>
                      <a:pt x="3" y="48"/>
                      <a:pt x="3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8"/>
                      <a:pt x="3" y="49"/>
                      <a:pt x="3" y="49"/>
                    </a:cubicBezTo>
                    <a:moveTo>
                      <a:pt x="85" y="33"/>
                    </a:moveTo>
                    <a:cubicBezTo>
                      <a:pt x="85" y="33"/>
                      <a:pt x="85" y="32"/>
                      <a:pt x="85" y="31"/>
                    </a:cubicBezTo>
                    <a:cubicBezTo>
                      <a:pt x="85" y="31"/>
                      <a:pt x="86" y="30"/>
                      <a:pt x="87" y="30"/>
                    </a:cubicBezTo>
                    <a:cubicBezTo>
                      <a:pt x="87" y="31"/>
                      <a:pt x="86" y="32"/>
                      <a:pt x="86" y="33"/>
                    </a:cubicBezTo>
                    <a:cubicBezTo>
                      <a:pt x="85" y="33"/>
                      <a:pt x="85" y="33"/>
                      <a:pt x="85" y="33"/>
                    </a:cubicBezTo>
                    <a:moveTo>
                      <a:pt x="17" y="23"/>
                    </a:move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18" y="21"/>
                      <a:pt x="18" y="22"/>
                      <a:pt x="17" y="23"/>
                    </a:cubicBezTo>
                    <a:moveTo>
                      <a:pt x="17" y="21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7" y="20"/>
                      <a:pt x="17" y="21"/>
                    </a:cubicBezTo>
                    <a:moveTo>
                      <a:pt x="33" y="13"/>
                    </a:moveTo>
                    <a:cubicBezTo>
                      <a:pt x="33" y="13"/>
                      <a:pt x="34" y="13"/>
                      <a:pt x="34" y="13"/>
                    </a:cubicBezTo>
                    <a:cubicBezTo>
                      <a:pt x="38" y="11"/>
                      <a:pt x="43" y="10"/>
                      <a:pt x="47" y="10"/>
                    </a:cubicBezTo>
                    <a:cubicBezTo>
                      <a:pt x="48" y="10"/>
                      <a:pt x="49" y="9"/>
                      <a:pt x="49" y="9"/>
                    </a:cubicBezTo>
                    <a:cubicBezTo>
                      <a:pt x="49" y="7"/>
                      <a:pt x="49" y="5"/>
                      <a:pt x="50" y="3"/>
                    </a:cubicBezTo>
                    <a:cubicBezTo>
                      <a:pt x="54" y="3"/>
                      <a:pt x="58" y="3"/>
                      <a:pt x="62" y="5"/>
                    </a:cubicBezTo>
                    <a:cubicBezTo>
                      <a:pt x="61" y="7"/>
                      <a:pt x="61" y="9"/>
                      <a:pt x="60" y="11"/>
                    </a:cubicBezTo>
                    <a:cubicBezTo>
                      <a:pt x="60" y="11"/>
                      <a:pt x="61" y="12"/>
                      <a:pt x="61" y="12"/>
                    </a:cubicBezTo>
                    <a:cubicBezTo>
                      <a:pt x="66" y="14"/>
                      <a:pt x="70" y="17"/>
                      <a:pt x="73" y="20"/>
                    </a:cubicBezTo>
                    <a:cubicBezTo>
                      <a:pt x="73" y="20"/>
                      <a:pt x="74" y="20"/>
                      <a:pt x="74" y="20"/>
                    </a:cubicBezTo>
                    <a:cubicBezTo>
                      <a:pt x="74" y="20"/>
                      <a:pt x="75" y="20"/>
                      <a:pt x="75" y="20"/>
                    </a:cubicBezTo>
                    <a:cubicBezTo>
                      <a:pt x="77" y="19"/>
                      <a:pt x="79" y="17"/>
                      <a:pt x="80" y="16"/>
                    </a:cubicBezTo>
                    <a:cubicBezTo>
                      <a:pt x="81" y="16"/>
                      <a:pt x="81" y="17"/>
                      <a:pt x="81" y="17"/>
                    </a:cubicBezTo>
                    <a:cubicBezTo>
                      <a:pt x="82" y="18"/>
                      <a:pt x="83" y="20"/>
                      <a:pt x="84" y="21"/>
                    </a:cubicBezTo>
                    <a:cubicBezTo>
                      <a:pt x="85" y="22"/>
                      <a:pt x="86" y="23"/>
                      <a:pt x="86" y="24"/>
                    </a:cubicBezTo>
                    <a:cubicBezTo>
                      <a:pt x="86" y="24"/>
                      <a:pt x="87" y="25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5" y="27"/>
                      <a:pt x="84" y="28"/>
                      <a:pt x="82" y="30"/>
                    </a:cubicBezTo>
                    <a:cubicBezTo>
                      <a:pt x="81" y="30"/>
                      <a:pt x="81" y="31"/>
                      <a:pt x="81" y="31"/>
                    </a:cubicBezTo>
                    <a:cubicBezTo>
                      <a:pt x="83" y="36"/>
                      <a:pt x="84" y="40"/>
                      <a:pt x="85" y="45"/>
                    </a:cubicBezTo>
                    <a:cubicBezTo>
                      <a:pt x="85" y="46"/>
                      <a:pt x="85" y="46"/>
                      <a:pt x="86" y="46"/>
                    </a:cubicBezTo>
                    <a:cubicBezTo>
                      <a:pt x="88" y="47"/>
                      <a:pt x="90" y="47"/>
                      <a:pt x="92" y="47"/>
                    </a:cubicBezTo>
                    <a:cubicBezTo>
                      <a:pt x="92" y="51"/>
                      <a:pt x="91" y="55"/>
                      <a:pt x="90" y="59"/>
                    </a:cubicBezTo>
                    <a:cubicBezTo>
                      <a:pt x="89" y="59"/>
                      <a:pt x="88" y="59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5" y="59"/>
                      <a:pt x="84" y="59"/>
                      <a:pt x="83" y="60"/>
                    </a:cubicBezTo>
                    <a:cubicBezTo>
                      <a:pt x="81" y="61"/>
                      <a:pt x="80" y="63"/>
                      <a:pt x="79" y="65"/>
                    </a:cubicBezTo>
                    <a:cubicBezTo>
                      <a:pt x="78" y="67"/>
                      <a:pt x="77" y="69"/>
                      <a:pt x="75" y="71"/>
                    </a:cubicBezTo>
                    <a:cubicBezTo>
                      <a:pt x="74" y="71"/>
                      <a:pt x="74" y="72"/>
                      <a:pt x="75" y="73"/>
                    </a:cubicBezTo>
                    <a:cubicBezTo>
                      <a:pt x="76" y="74"/>
                      <a:pt x="77" y="76"/>
                      <a:pt x="78" y="78"/>
                    </a:cubicBezTo>
                    <a:cubicBezTo>
                      <a:pt x="75" y="81"/>
                      <a:pt x="72" y="83"/>
                      <a:pt x="69" y="85"/>
                    </a:cubicBezTo>
                    <a:cubicBezTo>
                      <a:pt x="67" y="83"/>
                      <a:pt x="66" y="81"/>
                      <a:pt x="65" y="80"/>
                    </a:cubicBezTo>
                    <a:cubicBezTo>
                      <a:pt x="65" y="79"/>
                      <a:pt x="64" y="79"/>
                      <a:pt x="64" y="79"/>
                    </a:cubicBezTo>
                    <a:cubicBezTo>
                      <a:pt x="64" y="79"/>
                      <a:pt x="63" y="79"/>
                      <a:pt x="63" y="79"/>
                    </a:cubicBezTo>
                    <a:cubicBezTo>
                      <a:pt x="59" y="81"/>
                      <a:pt x="54" y="82"/>
                      <a:pt x="50" y="82"/>
                    </a:cubicBezTo>
                    <a:cubicBezTo>
                      <a:pt x="49" y="82"/>
                      <a:pt x="48" y="83"/>
                      <a:pt x="48" y="84"/>
                    </a:cubicBezTo>
                    <a:cubicBezTo>
                      <a:pt x="48" y="86"/>
                      <a:pt x="47" y="88"/>
                      <a:pt x="47" y="90"/>
                    </a:cubicBezTo>
                    <a:cubicBezTo>
                      <a:pt x="43" y="90"/>
                      <a:pt x="39" y="89"/>
                      <a:pt x="35" y="88"/>
                    </a:cubicBezTo>
                    <a:cubicBezTo>
                      <a:pt x="36" y="86"/>
                      <a:pt x="36" y="84"/>
                      <a:pt x="36" y="82"/>
                    </a:cubicBezTo>
                    <a:cubicBezTo>
                      <a:pt x="36" y="81"/>
                      <a:pt x="36" y="80"/>
                      <a:pt x="35" y="80"/>
                    </a:cubicBezTo>
                    <a:cubicBezTo>
                      <a:pt x="31" y="78"/>
                      <a:pt x="27" y="76"/>
                      <a:pt x="24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74"/>
                      <a:pt x="18" y="75"/>
                      <a:pt x="17" y="76"/>
                    </a:cubicBezTo>
                    <a:cubicBezTo>
                      <a:pt x="14" y="73"/>
                      <a:pt x="11" y="70"/>
                      <a:pt x="10" y="66"/>
                    </a:cubicBezTo>
                    <a:cubicBezTo>
                      <a:pt x="11" y="65"/>
                      <a:pt x="13" y="64"/>
                      <a:pt x="15" y="63"/>
                    </a:cubicBezTo>
                    <a:cubicBezTo>
                      <a:pt x="15" y="62"/>
                      <a:pt x="16" y="61"/>
                      <a:pt x="15" y="61"/>
                    </a:cubicBezTo>
                    <a:cubicBezTo>
                      <a:pt x="13" y="56"/>
                      <a:pt x="12" y="52"/>
                      <a:pt x="12" y="47"/>
                    </a:cubicBezTo>
                    <a:cubicBezTo>
                      <a:pt x="12" y="46"/>
                      <a:pt x="12" y="46"/>
                      <a:pt x="11" y="46"/>
                    </a:cubicBezTo>
                    <a:cubicBezTo>
                      <a:pt x="9" y="45"/>
                      <a:pt x="7" y="45"/>
                      <a:pt x="5" y="45"/>
                    </a:cubicBezTo>
                    <a:cubicBezTo>
                      <a:pt x="5" y="41"/>
                      <a:pt x="6" y="37"/>
                      <a:pt x="7" y="33"/>
                    </a:cubicBezTo>
                    <a:cubicBezTo>
                      <a:pt x="9" y="33"/>
                      <a:pt x="11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4" y="34"/>
                      <a:pt x="15" y="33"/>
                    </a:cubicBezTo>
                    <a:cubicBezTo>
                      <a:pt x="16" y="31"/>
                      <a:pt x="17" y="29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4"/>
                      <a:pt x="21" y="23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1" y="18"/>
                      <a:pt x="20" y="16"/>
                      <a:pt x="19" y="14"/>
                    </a:cubicBezTo>
                    <a:cubicBezTo>
                      <a:pt x="22" y="12"/>
                      <a:pt x="25" y="9"/>
                      <a:pt x="28" y="7"/>
                    </a:cubicBezTo>
                    <a:cubicBezTo>
                      <a:pt x="30" y="9"/>
                      <a:pt x="31" y="11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moveTo>
                      <a:pt x="49" y="0"/>
                    </a:moveTo>
                    <a:cubicBezTo>
                      <a:pt x="48" y="0"/>
                      <a:pt x="47" y="0"/>
                      <a:pt x="47" y="1"/>
                    </a:cubicBezTo>
                    <a:cubicBezTo>
                      <a:pt x="47" y="3"/>
                      <a:pt x="46" y="5"/>
                      <a:pt x="46" y="7"/>
                    </a:cubicBezTo>
                    <a:cubicBezTo>
                      <a:pt x="42" y="7"/>
                      <a:pt x="38" y="8"/>
                      <a:pt x="34" y="10"/>
                    </a:cubicBezTo>
                    <a:cubicBezTo>
                      <a:pt x="33" y="8"/>
                      <a:pt x="31" y="6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4" y="6"/>
                      <a:pt x="19" y="9"/>
                      <a:pt x="16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7"/>
                      <a:pt x="14" y="19"/>
                      <a:pt x="13" y="22"/>
                    </a:cubicBezTo>
                    <a:cubicBezTo>
                      <a:pt x="13" y="22"/>
                      <a:pt x="13" y="23"/>
                      <a:pt x="13" y="23"/>
                    </a:cubicBezTo>
                    <a:cubicBezTo>
                      <a:pt x="14" y="24"/>
                      <a:pt x="14" y="25"/>
                      <a:pt x="15" y="26"/>
                    </a:cubicBezTo>
                    <a:cubicBezTo>
                      <a:pt x="14" y="27"/>
                      <a:pt x="13" y="29"/>
                      <a:pt x="12" y="31"/>
                    </a:cubicBezTo>
                    <a:cubicBezTo>
                      <a:pt x="10" y="30"/>
                      <a:pt x="8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30"/>
                      <a:pt x="4" y="31"/>
                    </a:cubicBezTo>
                    <a:cubicBezTo>
                      <a:pt x="4" y="31"/>
                      <a:pt x="4" y="31"/>
                      <a:pt x="4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8"/>
                      <a:pt x="0" y="49"/>
                      <a:pt x="0" y="54"/>
                    </a:cubicBezTo>
                    <a:cubicBezTo>
                      <a:pt x="0" y="55"/>
                      <a:pt x="0" y="55"/>
                      <a:pt x="1" y="55"/>
                    </a:cubicBezTo>
                    <a:cubicBezTo>
                      <a:pt x="3" y="56"/>
                      <a:pt x="5" y="56"/>
                      <a:pt x="7" y="57"/>
                    </a:cubicBezTo>
                    <a:cubicBezTo>
                      <a:pt x="7" y="59"/>
                      <a:pt x="8" y="61"/>
                      <a:pt x="8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5"/>
                      <a:pt x="6" y="65"/>
                      <a:pt x="6" y="65"/>
                    </a:cubicBezTo>
                    <a:cubicBezTo>
                      <a:pt x="6" y="68"/>
                      <a:pt x="5" y="71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5"/>
                      <a:pt x="4" y="75"/>
                      <a:pt x="5" y="76"/>
                    </a:cubicBezTo>
                    <a:cubicBezTo>
                      <a:pt x="7" y="80"/>
                      <a:pt x="9" y="83"/>
                      <a:pt x="12" y="86"/>
                    </a:cubicBezTo>
                    <a:cubicBezTo>
                      <a:pt x="13" y="87"/>
                      <a:pt x="13" y="87"/>
                      <a:pt x="14" y="87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87"/>
                      <a:pt x="15" y="87"/>
                      <a:pt x="15" y="87"/>
                    </a:cubicBezTo>
                    <a:cubicBezTo>
                      <a:pt x="17" y="86"/>
                      <a:pt x="18" y="85"/>
                      <a:pt x="20" y="84"/>
                    </a:cubicBezTo>
                    <a:cubicBezTo>
                      <a:pt x="23" y="86"/>
                      <a:pt x="26" y="88"/>
                      <a:pt x="30" y="90"/>
                    </a:cubicBezTo>
                    <a:cubicBezTo>
                      <a:pt x="30" y="92"/>
                      <a:pt x="30" y="94"/>
                      <a:pt x="30" y="97"/>
                    </a:cubicBezTo>
                    <a:cubicBezTo>
                      <a:pt x="30" y="98"/>
                      <a:pt x="30" y="98"/>
                      <a:pt x="31" y="98"/>
                    </a:cubicBezTo>
                    <a:cubicBezTo>
                      <a:pt x="36" y="100"/>
                      <a:pt x="41" y="101"/>
                      <a:pt x="46" y="101"/>
                    </a:cubicBezTo>
                    <a:cubicBezTo>
                      <a:pt x="46" y="101"/>
                      <a:pt x="46" y="101"/>
                      <a:pt x="46" y="101"/>
                    </a:cubicBezTo>
                    <a:cubicBezTo>
                      <a:pt x="47" y="101"/>
                      <a:pt x="47" y="100"/>
                      <a:pt x="47" y="100"/>
                    </a:cubicBezTo>
                    <a:cubicBezTo>
                      <a:pt x="48" y="98"/>
                      <a:pt x="49" y="96"/>
                      <a:pt x="49" y="93"/>
                    </a:cubicBezTo>
                    <a:cubicBezTo>
                      <a:pt x="54" y="93"/>
                      <a:pt x="57" y="92"/>
                      <a:pt x="61" y="90"/>
                    </a:cubicBezTo>
                    <a:cubicBezTo>
                      <a:pt x="62" y="92"/>
                      <a:pt x="64" y="94"/>
                      <a:pt x="65" y="96"/>
                    </a:cubicBezTo>
                    <a:cubicBezTo>
                      <a:pt x="65" y="96"/>
                      <a:pt x="65" y="96"/>
                      <a:pt x="66" y="96"/>
                    </a:cubicBezTo>
                    <a:cubicBezTo>
                      <a:pt x="66" y="96"/>
                      <a:pt x="66" y="96"/>
                      <a:pt x="67" y="96"/>
                    </a:cubicBezTo>
                    <a:cubicBezTo>
                      <a:pt x="71" y="94"/>
                      <a:pt x="75" y="91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4"/>
                      <a:pt x="81" y="82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8"/>
                      <a:pt x="82" y="78"/>
                      <a:pt x="82" y="78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1" y="76"/>
                      <a:pt x="80" y="75"/>
                      <a:pt x="80" y="75"/>
                    </a:cubicBezTo>
                    <a:cubicBezTo>
                      <a:pt x="81" y="73"/>
                      <a:pt x="82" y="71"/>
                      <a:pt x="83" y="71"/>
                    </a:cubicBezTo>
                    <a:cubicBezTo>
                      <a:pt x="83" y="70"/>
                      <a:pt x="84" y="70"/>
                      <a:pt x="84" y="70"/>
                    </a:cubicBezTo>
                    <a:cubicBezTo>
                      <a:pt x="84" y="70"/>
                      <a:pt x="84" y="70"/>
                      <a:pt x="85" y="70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70"/>
                      <a:pt x="87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90" y="70"/>
                      <a:pt x="90" y="69"/>
                    </a:cubicBezTo>
                    <a:cubicBezTo>
                      <a:pt x="91" y="67"/>
                      <a:pt x="92" y="64"/>
                      <a:pt x="93" y="61"/>
                    </a:cubicBezTo>
                    <a:cubicBezTo>
                      <a:pt x="94" y="56"/>
                      <a:pt x="95" y="51"/>
                      <a:pt x="95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5" y="45"/>
                      <a:pt x="95" y="45"/>
                      <a:pt x="94" y="45"/>
                    </a:cubicBezTo>
                    <a:cubicBezTo>
                      <a:pt x="92" y="44"/>
                      <a:pt x="90" y="44"/>
                      <a:pt x="87" y="44"/>
                    </a:cubicBezTo>
                    <a:cubicBezTo>
                      <a:pt x="87" y="41"/>
                      <a:pt x="87" y="39"/>
                      <a:pt x="86" y="36"/>
                    </a:cubicBezTo>
                    <a:cubicBezTo>
                      <a:pt x="87" y="36"/>
                      <a:pt x="87" y="36"/>
                      <a:pt x="88" y="35"/>
                    </a:cubicBezTo>
                    <a:cubicBezTo>
                      <a:pt x="88" y="35"/>
                      <a:pt x="89" y="35"/>
                      <a:pt x="89" y="34"/>
                    </a:cubicBezTo>
                    <a:cubicBezTo>
                      <a:pt x="89" y="32"/>
                      <a:pt x="90" y="30"/>
                      <a:pt x="90" y="28"/>
                    </a:cubicBezTo>
                    <a:cubicBezTo>
                      <a:pt x="90" y="28"/>
                      <a:pt x="90" y="27"/>
                      <a:pt x="90" y="27"/>
                    </a:cubicBezTo>
                    <a:cubicBezTo>
                      <a:pt x="91" y="27"/>
                      <a:pt x="91" y="26"/>
                      <a:pt x="90" y="26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4"/>
                      <a:pt x="89" y="23"/>
                      <a:pt x="88" y="22"/>
                    </a:cubicBezTo>
                    <a:cubicBezTo>
                      <a:pt x="88" y="22"/>
                      <a:pt x="88" y="21"/>
                      <a:pt x="87" y="20"/>
                    </a:cubicBezTo>
                    <a:cubicBezTo>
                      <a:pt x="86" y="19"/>
                      <a:pt x="85" y="17"/>
                      <a:pt x="84" y="16"/>
                    </a:cubicBezTo>
                    <a:cubicBezTo>
                      <a:pt x="83" y="15"/>
                      <a:pt x="83" y="14"/>
                      <a:pt x="82" y="14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81" y="13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78" y="14"/>
                      <a:pt x="76" y="16"/>
                      <a:pt x="74" y="17"/>
                    </a:cubicBezTo>
                    <a:cubicBezTo>
                      <a:pt x="71" y="14"/>
                      <a:pt x="67" y="12"/>
                      <a:pt x="64" y="10"/>
                    </a:cubicBezTo>
                    <a:cubicBezTo>
                      <a:pt x="64" y="8"/>
                      <a:pt x="64" y="6"/>
                      <a:pt x="65" y="4"/>
                    </a:cubicBezTo>
                    <a:cubicBezTo>
                      <a:pt x="65" y="3"/>
                      <a:pt x="64" y="2"/>
                      <a:pt x="64" y="2"/>
                    </a:cubicBezTo>
                    <a:cubicBezTo>
                      <a:pt x="59" y="0"/>
                      <a:pt x="54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5" name="Freeform 745"/>
              <p:cNvSpPr>
                <a:spLocks noEditPoints="1" noChangeArrowheads="1"/>
              </p:cNvSpPr>
              <p:nvPr/>
            </p:nvSpPr>
            <p:spPr bwMode="auto">
              <a:xfrm>
                <a:off x="3300" y="1353"/>
                <a:ext cx="116" cy="118"/>
              </a:xfrm>
              <a:custGeom>
                <a:avLst/>
                <a:gdLst>
                  <a:gd name="T0" fmla="*/ 46 w 49"/>
                  <a:gd name="T1" fmla="*/ 27 h 50"/>
                  <a:gd name="T2" fmla="*/ 46 w 49"/>
                  <a:gd name="T3" fmla="*/ 28 h 50"/>
                  <a:gd name="T4" fmla="*/ 45 w 49"/>
                  <a:gd name="T5" fmla="*/ 25 h 50"/>
                  <a:gd name="T6" fmla="*/ 46 w 49"/>
                  <a:gd name="T7" fmla="*/ 26 h 50"/>
                  <a:gd name="T8" fmla="*/ 45 w 49"/>
                  <a:gd name="T9" fmla="*/ 24 h 50"/>
                  <a:gd name="T10" fmla="*/ 46 w 49"/>
                  <a:gd name="T11" fmla="*/ 23 h 50"/>
                  <a:gd name="T12" fmla="*/ 45 w 49"/>
                  <a:gd name="T13" fmla="*/ 24 h 50"/>
                  <a:gd name="T14" fmla="*/ 43 w 49"/>
                  <a:gd name="T15" fmla="*/ 20 h 50"/>
                  <a:gd name="T16" fmla="*/ 45 w 49"/>
                  <a:gd name="T17" fmla="*/ 22 h 50"/>
                  <a:gd name="T18" fmla="*/ 42 w 49"/>
                  <a:gd name="T19" fmla="*/ 18 h 50"/>
                  <a:gd name="T20" fmla="*/ 42 w 49"/>
                  <a:gd name="T21" fmla="*/ 14 h 50"/>
                  <a:gd name="T22" fmla="*/ 42 w 49"/>
                  <a:gd name="T23" fmla="*/ 18 h 50"/>
                  <a:gd name="T24" fmla="*/ 10 w 49"/>
                  <a:gd name="T25" fmla="*/ 40 h 50"/>
                  <a:gd name="T26" fmla="*/ 4 w 49"/>
                  <a:gd name="T27" fmla="*/ 20 h 50"/>
                  <a:gd name="T28" fmla="*/ 4 w 49"/>
                  <a:gd name="T29" fmla="*/ 20 h 50"/>
                  <a:gd name="T30" fmla="*/ 22 w 49"/>
                  <a:gd name="T31" fmla="*/ 10 h 50"/>
                  <a:gd name="T32" fmla="*/ 37 w 49"/>
                  <a:gd name="T33" fmla="*/ 17 h 50"/>
                  <a:gd name="T34" fmla="*/ 43 w 49"/>
                  <a:gd name="T35" fmla="*/ 36 h 50"/>
                  <a:gd name="T36" fmla="*/ 36 w 49"/>
                  <a:gd name="T37" fmla="*/ 44 h 50"/>
                  <a:gd name="T38" fmla="*/ 25 w 49"/>
                  <a:gd name="T39" fmla="*/ 47 h 50"/>
                  <a:gd name="T40" fmla="*/ 35 w 49"/>
                  <a:gd name="T41" fmla="*/ 11 h 50"/>
                  <a:gd name="T42" fmla="*/ 40 w 49"/>
                  <a:gd name="T43" fmla="*/ 11 h 50"/>
                  <a:gd name="T44" fmla="*/ 39 w 49"/>
                  <a:gd name="T45" fmla="*/ 14 h 50"/>
                  <a:gd name="T46" fmla="*/ 12 w 49"/>
                  <a:gd name="T47" fmla="*/ 7 h 50"/>
                  <a:gd name="T48" fmla="*/ 7 w 49"/>
                  <a:gd name="T49" fmla="*/ 13 h 50"/>
                  <a:gd name="T50" fmla="*/ 30 w 49"/>
                  <a:gd name="T51" fmla="*/ 9 h 50"/>
                  <a:gd name="T52" fmla="*/ 34 w 49"/>
                  <a:gd name="T53" fmla="*/ 6 h 50"/>
                  <a:gd name="T54" fmla="*/ 34 w 49"/>
                  <a:gd name="T55" fmla="*/ 10 h 50"/>
                  <a:gd name="T56" fmla="*/ 18 w 49"/>
                  <a:gd name="T57" fmla="*/ 5 h 50"/>
                  <a:gd name="T58" fmla="*/ 14 w 49"/>
                  <a:gd name="T59" fmla="*/ 8 h 50"/>
                  <a:gd name="T60" fmla="*/ 29 w 49"/>
                  <a:gd name="T61" fmla="*/ 8 h 50"/>
                  <a:gd name="T62" fmla="*/ 28 w 49"/>
                  <a:gd name="T63" fmla="*/ 4 h 50"/>
                  <a:gd name="T64" fmla="*/ 32 w 49"/>
                  <a:gd name="T65" fmla="*/ 5 h 50"/>
                  <a:gd name="T66" fmla="*/ 18 w 49"/>
                  <a:gd name="T67" fmla="*/ 7 h 50"/>
                  <a:gd name="T68" fmla="*/ 24 w 49"/>
                  <a:gd name="T69" fmla="*/ 3 h 50"/>
                  <a:gd name="T70" fmla="*/ 22 w 49"/>
                  <a:gd name="T71" fmla="*/ 7 h 50"/>
                  <a:gd name="T72" fmla="*/ 24 w 49"/>
                  <a:gd name="T73" fmla="*/ 0 h 50"/>
                  <a:gd name="T74" fmla="*/ 12 w 49"/>
                  <a:gd name="T75" fmla="*/ 4 h 50"/>
                  <a:gd name="T76" fmla="*/ 7 w 49"/>
                  <a:gd name="T77" fmla="*/ 42 h 50"/>
                  <a:gd name="T78" fmla="*/ 25 w 49"/>
                  <a:gd name="T79" fmla="*/ 50 h 50"/>
                  <a:gd name="T80" fmla="*/ 36 w 49"/>
                  <a:gd name="T81" fmla="*/ 47 h 50"/>
                  <a:gd name="T82" fmla="*/ 36 w 49"/>
                  <a:gd name="T83" fmla="*/ 47 h 50"/>
                  <a:gd name="T84" fmla="*/ 37 w 49"/>
                  <a:gd name="T85" fmla="*/ 46 h 50"/>
                  <a:gd name="T86" fmla="*/ 39 w 49"/>
                  <a:gd name="T87" fmla="*/ 45 h 50"/>
                  <a:gd name="T88" fmla="*/ 39 w 49"/>
                  <a:gd name="T89" fmla="*/ 45 h 50"/>
                  <a:gd name="T90" fmla="*/ 39 w 49"/>
                  <a:gd name="T91" fmla="*/ 45 h 50"/>
                  <a:gd name="T92" fmla="*/ 39 w 49"/>
                  <a:gd name="T93" fmla="*/ 45 h 50"/>
                  <a:gd name="T94" fmla="*/ 39 w 49"/>
                  <a:gd name="T95" fmla="*/ 45 h 50"/>
                  <a:gd name="T96" fmla="*/ 42 w 49"/>
                  <a:gd name="T97" fmla="*/ 9 h 50"/>
                  <a:gd name="T98" fmla="*/ 24 w 49"/>
                  <a:gd name="T9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50">
                    <a:moveTo>
                      <a:pt x="46" y="28"/>
                    </a:move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moveTo>
                      <a:pt x="46" y="26"/>
                    </a:move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moveTo>
                      <a:pt x="45" y="24"/>
                    </a:moveTo>
                    <a:cubicBezTo>
                      <a:pt x="45" y="24"/>
                      <a:pt x="45" y="24"/>
                      <a:pt x="45" y="24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4"/>
                    </a:cubicBezTo>
                    <a:moveTo>
                      <a:pt x="44" y="22"/>
                    </a:moveTo>
                    <a:cubicBezTo>
                      <a:pt x="44" y="21"/>
                      <a:pt x="43" y="20"/>
                      <a:pt x="43" y="20"/>
                    </a:cubicBezTo>
                    <a:cubicBezTo>
                      <a:pt x="43" y="19"/>
                      <a:pt x="44" y="19"/>
                      <a:pt x="45" y="19"/>
                    </a:cubicBezTo>
                    <a:cubicBezTo>
                      <a:pt x="45" y="20"/>
                      <a:pt x="45" y="21"/>
                      <a:pt x="45" y="22"/>
                    </a:cubicBezTo>
                    <a:cubicBezTo>
                      <a:pt x="45" y="22"/>
                      <a:pt x="45" y="22"/>
                      <a:pt x="44" y="22"/>
                    </a:cubicBezTo>
                    <a:moveTo>
                      <a:pt x="42" y="18"/>
                    </a:moveTo>
                    <a:cubicBezTo>
                      <a:pt x="41" y="17"/>
                      <a:pt x="40" y="16"/>
                      <a:pt x="40" y="15"/>
                    </a:cubicBezTo>
                    <a:cubicBezTo>
                      <a:pt x="40" y="15"/>
                      <a:pt x="41" y="14"/>
                      <a:pt x="42" y="14"/>
                    </a:cubicBezTo>
                    <a:cubicBezTo>
                      <a:pt x="43" y="15"/>
                      <a:pt x="43" y="16"/>
                      <a:pt x="44" y="17"/>
                    </a:cubicBezTo>
                    <a:cubicBezTo>
                      <a:pt x="43" y="18"/>
                      <a:pt x="43" y="18"/>
                      <a:pt x="42" y="18"/>
                    </a:cubicBezTo>
                    <a:moveTo>
                      <a:pt x="25" y="47"/>
                    </a:moveTo>
                    <a:cubicBezTo>
                      <a:pt x="19" y="47"/>
                      <a:pt x="13" y="44"/>
                      <a:pt x="10" y="40"/>
                    </a:cubicBezTo>
                    <a:cubicBezTo>
                      <a:pt x="6" y="35"/>
                      <a:pt x="3" y="29"/>
                      <a:pt x="3" y="24"/>
                    </a:cubicBezTo>
                    <a:cubicBezTo>
                      <a:pt x="3" y="23"/>
                      <a:pt x="3" y="21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17"/>
                      <a:pt x="8" y="15"/>
                      <a:pt x="11" y="13"/>
                    </a:cubicBezTo>
                    <a:cubicBezTo>
                      <a:pt x="15" y="11"/>
                      <a:pt x="19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8" y="10"/>
                      <a:pt x="33" y="13"/>
                      <a:pt x="37" y="17"/>
                    </a:cubicBezTo>
                    <a:cubicBezTo>
                      <a:pt x="41" y="21"/>
                      <a:pt x="44" y="27"/>
                      <a:pt x="44" y="33"/>
                    </a:cubicBezTo>
                    <a:cubicBezTo>
                      <a:pt x="44" y="34"/>
                      <a:pt x="44" y="35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9"/>
                      <a:pt x="39" y="41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2" y="46"/>
                      <a:pt x="28" y="47"/>
                      <a:pt x="25" y="47"/>
                    </a:cubicBezTo>
                    <a:moveTo>
                      <a:pt x="39" y="14"/>
                    </a:moveTo>
                    <a:cubicBezTo>
                      <a:pt x="37" y="13"/>
                      <a:pt x="36" y="12"/>
                      <a:pt x="35" y="11"/>
                    </a:cubicBezTo>
                    <a:cubicBezTo>
                      <a:pt x="36" y="10"/>
                      <a:pt x="37" y="10"/>
                      <a:pt x="38" y="9"/>
                    </a:cubicBezTo>
                    <a:cubicBezTo>
                      <a:pt x="39" y="10"/>
                      <a:pt x="39" y="10"/>
                      <a:pt x="40" y="11"/>
                    </a:cubicBezTo>
                    <a:cubicBezTo>
                      <a:pt x="40" y="11"/>
                      <a:pt x="41" y="12"/>
                      <a:pt x="41" y="13"/>
                    </a:cubicBezTo>
                    <a:cubicBezTo>
                      <a:pt x="40" y="13"/>
                      <a:pt x="39" y="14"/>
                      <a:pt x="39" y="14"/>
                    </a:cubicBezTo>
                    <a:moveTo>
                      <a:pt x="7" y="13"/>
                    </a:moveTo>
                    <a:cubicBezTo>
                      <a:pt x="8" y="11"/>
                      <a:pt x="10" y="9"/>
                      <a:pt x="12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7" y="13"/>
                    </a:cubicBezTo>
                    <a:moveTo>
                      <a:pt x="34" y="10"/>
                    </a:moveTo>
                    <a:cubicBezTo>
                      <a:pt x="32" y="10"/>
                      <a:pt x="31" y="9"/>
                      <a:pt x="30" y="9"/>
                    </a:cubicBezTo>
                    <a:cubicBezTo>
                      <a:pt x="31" y="8"/>
                      <a:pt x="32" y="7"/>
                      <a:pt x="33" y="7"/>
                    </a:cubicBezTo>
                    <a:cubicBezTo>
                      <a:pt x="33" y="6"/>
                      <a:pt x="33" y="6"/>
                      <a:pt x="34" y="6"/>
                    </a:cubicBezTo>
                    <a:cubicBezTo>
                      <a:pt x="35" y="6"/>
                      <a:pt x="36" y="7"/>
                      <a:pt x="37" y="8"/>
                    </a:cubicBezTo>
                    <a:cubicBezTo>
                      <a:pt x="36" y="9"/>
                      <a:pt x="35" y="10"/>
                      <a:pt x="34" y="10"/>
                    </a:cubicBezTo>
                    <a:moveTo>
                      <a:pt x="13" y="9"/>
                    </a:moveTo>
                    <a:cubicBezTo>
                      <a:pt x="14" y="7"/>
                      <a:pt x="16" y="6"/>
                      <a:pt x="18" y="5"/>
                    </a:cubicBezTo>
                    <a:cubicBezTo>
                      <a:pt x="18" y="4"/>
                      <a:pt x="19" y="4"/>
                      <a:pt x="20" y="4"/>
                    </a:cubicBezTo>
                    <a:cubicBezTo>
                      <a:pt x="18" y="5"/>
                      <a:pt x="16" y="7"/>
                      <a:pt x="14" y="8"/>
                    </a:cubicBezTo>
                    <a:cubicBezTo>
                      <a:pt x="14" y="9"/>
                      <a:pt x="13" y="9"/>
                      <a:pt x="13" y="9"/>
                    </a:cubicBezTo>
                    <a:moveTo>
                      <a:pt x="29" y="8"/>
                    </a:moveTo>
                    <a:cubicBezTo>
                      <a:pt x="27" y="8"/>
                      <a:pt x="26" y="7"/>
                      <a:pt x="24" y="7"/>
                    </a:cubicBezTo>
                    <a:cubicBezTo>
                      <a:pt x="25" y="6"/>
                      <a:pt x="27" y="5"/>
                      <a:pt x="28" y="4"/>
                    </a:cubicBezTo>
                    <a:cubicBezTo>
                      <a:pt x="30" y="4"/>
                      <a:pt x="31" y="4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6"/>
                      <a:pt x="30" y="7"/>
                      <a:pt x="29" y="8"/>
                    </a:cubicBezTo>
                    <a:moveTo>
                      <a:pt x="18" y="7"/>
                    </a:moveTo>
                    <a:cubicBezTo>
                      <a:pt x="19" y="6"/>
                      <a:pt x="21" y="5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5" y="5"/>
                      <a:pt x="23" y="6"/>
                      <a:pt x="22" y="7"/>
                    </a:cubicBezTo>
                    <a:cubicBezTo>
                      <a:pt x="20" y="7"/>
                      <a:pt x="19" y="7"/>
                      <a:pt x="18" y="7"/>
                    </a:cubicBezTo>
                    <a:moveTo>
                      <a:pt x="24" y="0"/>
                    </a:moveTo>
                    <a:cubicBezTo>
                      <a:pt x="20" y="0"/>
                      <a:pt x="16" y="2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4" y="9"/>
                      <a:pt x="0" y="16"/>
                      <a:pt x="0" y="24"/>
                    </a:cubicBezTo>
                    <a:cubicBezTo>
                      <a:pt x="0" y="30"/>
                      <a:pt x="3" y="37"/>
                      <a:pt x="7" y="42"/>
                    </a:cubicBezTo>
                    <a:cubicBezTo>
                      <a:pt x="12" y="46"/>
                      <a:pt x="18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0"/>
                      <a:pt x="32" y="49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8" y="46"/>
                      <a:pt x="38" y="46"/>
                      <a:pt x="38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46" y="40"/>
                      <a:pt x="49" y="33"/>
                      <a:pt x="49" y="26"/>
                    </a:cubicBezTo>
                    <a:cubicBezTo>
                      <a:pt x="49" y="20"/>
                      <a:pt x="46" y="13"/>
                      <a:pt x="42" y="9"/>
                    </a:cubicBezTo>
                    <a:cubicBezTo>
                      <a:pt x="37" y="4"/>
                      <a:pt x="31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6" name="Freeform 746"/>
              <p:cNvSpPr>
                <a:spLocks noEditPoints="1" noChangeArrowheads="1"/>
              </p:cNvSpPr>
              <p:nvPr/>
            </p:nvSpPr>
            <p:spPr bwMode="auto">
              <a:xfrm>
                <a:off x="3260" y="1320"/>
                <a:ext cx="189" cy="201"/>
              </a:xfrm>
              <a:custGeom>
                <a:avLst/>
                <a:gdLst>
                  <a:gd name="T0" fmla="*/ 34 w 80"/>
                  <a:gd name="T1" fmla="*/ 81 h 85"/>
                  <a:gd name="T2" fmla="*/ 31 w 80"/>
                  <a:gd name="T3" fmla="*/ 81 h 85"/>
                  <a:gd name="T4" fmla="*/ 28 w 80"/>
                  <a:gd name="T5" fmla="*/ 80 h 85"/>
                  <a:gd name="T6" fmla="*/ 27 w 80"/>
                  <a:gd name="T7" fmla="*/ 77 h 85"/>
                  <a:gd name="T8" fmla="*/ 56 w 80"/>
                  <a:gd name="T9" fmla="*/ 75 h 85"/>
                  <a:gd name="T10" fmla="*/ 52 w 80"/>
                  <a:gd name="T11" fmla="*/ 75 h 85"/>
                  <a:gd name="T12" fmla="*/ 44 w 80"/>
                  <a:gd name="T13" fmla="*/ 72 h 85"/>
                  <a:gd name="T14" fmla="*/ 60 w 80"/>
                  <a:gd name="T15" fmla="*/ 75 h 85"/>
                  <a:gd name="T16" fmla="*/ 43 w 80"/>
                  <a:gd name="T17" fmla="*/ 75 h 85"/>
                  <a:gd name="T18" fmla="*/ 47 w 80"/>
                  <a:gd name="T19" fmla="*/ 75 h 85"/>
                  <a:gd name="T20" fmla="*/ 26 w 80"/>
                  <a:gd name="T21" fmla="*/ 72 h 85"/>
                  <a:gd name="T22" fmla="*/ 21 w 80"/>
                  <a:gd name="T23" fmla="*/ 69 h 85"/>
                  <a:gd name="T24" fmla="*/ 19 w 80"/>
                  <a:gd name="T25" fmla="*/ 67 h 85"/>
                  <a:gd name="T26" fmla="*/ 19 w 80"/>
                  <a:gd name="T27" fmla="*/ 67 h 85"/>
                  <a:gd name="T28" fmla="*/ 13 w 80"/>
                  <a:gd name="T29" fmla="*/ 67 h 85"/>
                  <a:gd name="T30" fmla="*/ 10 w 80"/>
                  <a:gd name="T31" fmla="*/ 66 h 85"/>
                  <a:gd name="T32" fmla="*/ 10 w 80"/>
                  <a:gd name="T33" fmla="*/ 61 h 85"/>
                  <a:gd name="T34" fmla="*/ 8 w 80"/>
                  <a:gd name="T35" fmla="*/ 58 h 85"/>
                  <a:gd name="T36" fmla="*/ 73 w 80"/>
                  <a:gd name="T37" fmla="*/ 59 h 85"/>
                  <a:gd name="T38" fmla="*/ 73 w 80"/>
                  <a:gd name="T39" fmla="*/ 55 h 85"/>
                  <a:gd name="T40" fmla="*/ 67 w 80"/>
                  <a:gd name="T41" fmla="*/ 59 h 85"/>
                  <a:gd name="T42" fmla="*/ 10 w 80"/>
                  <a:gd name="T43" fmla="*/ 48 h 85"/>
                  <a:gd name="T44" fmla="*/ 7 w 80"/>
                  <a:gd name="T45" fmla="*/ 42 h 85"/>
                  <a:gd name="T46" fmla="*/ 7 w 80"/>
                  <a:gd name="T47" fmla="*/ 38 h 85"/>
                  <a:gd name="T48" fmla="*/ 4 w 80"/>
                  <a:gd name="T49" fmla="*/ 38 h 85"/>
                  <a:gd name="T50" fmla="*/ 73 w 80"/>
                  <a:gd name="T51" fmla="*/ 30 h 85"/>
                  <a:gd name="T52" fmla="*/ 17 w 80"/>
                  <a:gd name="T53" fmla="*/ 18 h 85"/>
                  <a:gd name="T54" fmla="*/ 53 w 80"/>
                  <a:gd name="T55" fmla="*/ 10 h 85"/>
                  <a:gd name="T56" fmla="*/ 70 w 80"/>
                  <a:gd name="T57" fmla="*/ 16 h 85"/>
                  <a:gd name="T58" fmla="*/ 70 w 80"/>
                  <a:gd name="T59" fmla="*/ 27 h 85"/>
                  <a:gd name="T60" fmla="*/ 71 w 80"/>
                  <a:gd name="T61" fmla="*/ 40 h 85"/>
                  <a:gd name="T62" fmla="*/ 72 w 80"/>
                  <a:gd name="T63" fmla="*/ 52 h 85"/>
                  <a:gd name="T64" fmla="*/ 64 w 80"/>
                  <a:gd name="T65" fmla="*/ 67 h 85"/>
                  <a:gd name="T66" fmla="*/ 42 w 80"/>
                  <a:gd name="T67" fmla="*/ 69 h 85"/>
                  <a:gd name="T68" fmla="*/ 29 w 80"/>
                  <a:gd name="T69" fmla="*/ 73 h 85"/>
                  <a:gd name="T70" fmla="*/ 18 w 80"/>
                  <a:gd name="T71" fmla="*/ 59 h 85"/>
                  <a:gd name="T72" fmla="*/ 12 w 80"/>
                  <a:gd name="T73" fmla="*/ 39 h 85"/>
                  <a:gd name="T74" fmla="*/ 13 w 80"/>
                  <a:gd name="T75" fmla="*/ 27 h 85"/>
                  <a:gd name="T76" fmla="*/ 21 w 80"/>
                  <a:gd name="T77" fmla="*/ 17 h 85"/>
                  <a:gd name="T78" fmla="*/ 31 w 80"/>
                  <a:gd name="T79" fmla="*/ 11 h 85"/>
                  <a:gd name="T80" fmla="*/ 44 w 80"/>
                  <a:gd name="T81" fmla="*/ 0 h 85"/>
                  <a:gd name="T82" fmla="*/ 29 w 80"/>
                  <a:gd name="T83" fmla="*/ 4 h 85"/>
                  <a:gd name="T84" fmla="*/ 16 w 80"/>
                  <a:gd name="T85" fmla="*/ 11 h 85"/>
                  <a:gd name="T86" fmla="*/ 8 w 80"/>
                  <a:gd name="T87" fmla="*/ 23 h 85"/>
                  <a:gd name="T88" fmla="*/ 0 w 80"/>
                  <a:gd name="T89" fmla="*/ 43 h 85"/>
                  <a:gd name="T90" fmla="*/ 6 w 80"/>
                  <a:gd name="T91" fmla="*/ 52 h 85"/>
                  <a:gd name="T92" fmla="*/ 4 w 80"/>
                  <a:gd name="T93" fmla="*/ 61 h 85"/>
                  <a:gd name="T94" fmla="*/ 16 w 80"/>
                  <a:gd name="T95" fmla="*/ 69 h 85"/>
                  <a:gd name="T96" fmla="*/ 36 w 80"/>
                  <a:gd name="T97" fmla="*/ 85 h 85"/>
                  <a:gd name="T98" fmla="*/ 49 w 80"/>
                  <a:gd name="T99" fmla="*/ 77 h 85"/>
                  <a:gd name="T100" fmla="*/ 65 w 80"/>
                  <a:gd name="T101" fmla="*/ 75 h 85"/>
                  <a:gd name="T102" fmla="*/ 67 w 80"/>
                  <a:gd name="T103" fmla="*/ 67 h 85"/>
                  <a:gd name="T104" fmla="*/ 70 w 80"/>
                  <a:gd name="T105" fmla="*/ 61 h 85"/>
                  <a:gd name="T106" fmla="*/ 80 w 80"/>
                  <a:gd name="T107" fmla="*/ 42 h 85"/>
                  <a:gd name="T108" fmla="*/ 75 w 80"/>
                  <a:gd name="T109" fmla="*/ 33 h 85"/>
                  <a:gd name="T110" fmla="*/ 78 w 80"/>
                  <a:gd name="T111" fmla="*/ 24 h 85"/>
                  <a:gd name="T112" fmla="*/ 71 w 80"/>
                  <a:gd name="T113" fmla="*/ 14 h 85"/>
                  <a:gd name="T114" fmla="*/ 65 w 80"/>
                  <a:gd name="T115" fmla="*/ 16 h 85"/>
                  <a:gd name="T116" fmla="*/ 44 w 80"/>
                  <a:gd name="T1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85">
                    <a:moveTo>
                      <a:pt x="35" y="81"/>
                    </a:move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5" y="81"/>
                      <a:pt x="35" y="81"/>
                      <a:pt x="35" y="81"/>
                    </a:cubicBezTo>
                    <a:moveTo>
                      <a:pt x="34" y="81"/>
                    </a:moveTo>
                    <a:cubicBezTo>
                      <a:pt x="33" y="81"/>
                      <a:pt x="33" y="81"/>
                      <a:pt x="33" y="81"/>
                    </a:cubicBezTo>
                    <a:cubicBezTo>
                      <a:pt x="34" y="80"/>
                      <a:pt x="34" y="79"/>
                      <a:pt x="35" y="77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36" y="79"/>
                      <a:pt x="35" y="80"/>
                      <a:pt x="34" y="81"/>
                    </a:cubicBezTo>
                    <a:moveTo>
                      <a:pt x="31" y="81"/>
                    </a:moveTo>
                    <a:cubicBezTo>
                      <a:pt x="31" y="81"/>
                      <a:pt x="30" y="81"/>
                      <a:pt x="30" y="80"/>
                    </a:cubicBezTo>
                    <a:cubicBezTo>
                      <a:pt x="31" y="79"/>
                      <a:pt x="32" y="78"/>
                      <a:pt x="32" y="77"/>
                    </a:cubicBezTo>
                    <a:cubicBezTo>
                      <a:pt x="33" y="77"/>
                      <a:pt x="33" y="77"/>
                      <a:pt x="34" y="77"/>
                    </a:cubicBezTo>
                    <a:cubicBezTo>
                      <a:pt x="33" y="78"/>
                      <a:pt x="32" y="80"/>
                      <a:pt x="31" y="81"/>
                    </a:cubicBezTo>
                    <a:moveTo>
                      <a:pt x="28" y="80"/>
                    </a:moveTo>
                    <a:cubicBezTo>
                      <a:pt x="28" y="80"/>
                      <a:pt x="28" y="80"/>
                      <a:pt x="27" y="80"/>
                    </a:cubicBezTo>
                    <a:cubicBezTo>
                      <a:pt x="28" y="78"/>
                      <a:pt x="29" y="77"/>
                      <a:pt x="30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8"/>
                      <a:pt x="29" y="79"/>
                      <a:pt x="28" y="80"/>
                    </a:cubicBezTo>
                    <a:moveTo>
                      <a:pt x="27" y="77"/>
                    </a:moveTo>
                    <a:cubicBezTo>
                      <a:pt x="28" y="77"/>
                      <a:pt x="28" y="76"/>
                      <a:pt x="28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8" y="76"/>
                      <a:pt x="28" y="77"/>
                      <a:pt x="27" y="77"/>
                    </a:cubicBezTo>
                    <a:moveTo>
                      <a:pt x="55" y="78"/>
                    </a:moveTo>
                    <a:cubicBezTo>
                      <a:pt x="56" y="77"/>
                      <a:pt x="56" y="76"/>
                      <a:pt x="56" y="75"/>
                    </a:cubicBezTo>
                    <a:cubicBezTo>
                      <a:pt x="57" y="75"/>
                      <a:pt x="58" y="74"/>
                      <a:pt x="59" y="74"/>
                    </a:cubicBezTo>
                    <a:cubicBezTo>
                      <a:pt x="58" y="75"/>
                      <a:pt x="58" y="76"/>
                      <a:pt x="57" y="77"/>
                    </a:cubicBezTo>
                    <a:cubicBezTo>
                      <a:pt x="57" y="77"/>
                      <a:pt x="56" y="77"/>
                      <a:pt x="55" y="78"/>
                    </a:cubicBezTo>
                    <a:moveTo>
                      <a:pt x="53" y="77"/>
                    </a:moveTo>
                    <a:cubicBezTo>
                      <a:pt x="52" y="76"/>
                      <a:pt x="52" y="76"/>
                      <a:pt x="52" y="75"/>
                    </a:cubicBezTo>
                    <a:cubicBezTo>
                      <a:pt x="52" y="74"/>
                      <a:pt x="52" y="73"/>
                      <a:pt x="53" y="72"/>
                    </a:cubicBezTo>
                    <a:cubicBezTo>
                      <a:pt x="53" y="72"/>
                      <a:pt x="53" y="73"/>
                      <a:pt x="54" y="74"/>
                    </a:cubicBezTo>
                    <a:cubicBezTo>
                      <a:pt x="53" y="75"/>
                      <a:pt x="53" y="76"/>
                      <a:pt x="53" y="77"/>
                    </a:cubicBezTo>
                    <a:moveTo>
                      <a:pt x="42" y="72"/>
                    </a:moveTo>
                    <a:cubicBezTo>
                      <a:pt x="42" y="72"/>
                      <a:pt x="43" y="72"/>
                      <a:pt x="44" y="72"/>
                    </a:cubicBezTo>
                    <a:cubicBezTo>
                      <a:pt x="43" y="73"/>
                      <a:pt x="42" y="74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3"/>
                      <a:pt x="41" y="72"/>
                    </a:cubicBezTo>
                    <a:cubicBezTo>
                      <a:pt x="42" y="72"/>
                      <a:pt x="42" y="72"/>
                      <a:pt x="42" y="72"/>
                    </a:cubicBezTo>
                    <a:moveTo>
                      <a:pt x="60" y="75"/>
                    </a:moveTo>
                    <a:cubicBezTo>
                      <a:pt x="60" y="74"/>
                      <a:pt x="61" y="73"/>
                      <a:pt x="61" y="73"/>
                    </a:cubicBezTo>
                    <a:cubicBezTo>
                      <a:pt x="62" y="72"/>
                      <a:pt x="63" y="72"/>
                      <a:pt x="63" y="71"/>
                    </a:cubicBezTo>
                    <a:cubicBezTo>
                      <a:pt x="63" y="72"/>
                      <a:pt x="63" y="73"/>
                      <a:pt x="63" y="73"/>
                    </a:cubicBezTo>
                    <a:cubicBezTo>
                      <a:pt x="62" y="74"/>
                      <a:pt x="61" y="74"/>
                      <a:pt x="60" y="75"/>
                    </a:cubicBezTo>
                    <a:moveTo>
                      <a:pt x="43" y="75"/>
                    </a:moveTo>
                    <a:cubicBezTo>
                      <a:pt x="44" y="74"/>
                      <a:pt x="45" y="73"/>
                      <a:pt x="46" y="72"/>
                    </a:cubicBezTo>
                    <a:cubicBezTo>
                      <a:pt x="46" y="71"/>
                      <a:pt x="47" y="71"/>
                      <a:pt x="47" y="71"/>
                    </a:cubicBezTo>
                    <a:cubicBezTo>
                      <a:pt x="46" y="73"/>
                      <a:pt x="45" y="74"/>
                      <a:pt x="45" y="75"/>
                    </a:cubicBezTo>
                    <a:cubicBezTo>
                      <a:pt x="44" y="75"/>
                      <a:pt x="43" y="75"/>
                      <a:pt x="43" y="75"/>
                    </a:cubicBezTo>
                    <a:moveTo>
                      <a:pt x="47" y="75"/>
                    </a:moveTo>
                    <a:cubicBezTo>
                      <a:pt x="48" y="73"/>
                      <a:pt x="48" y="72"/>
                      <a:pt x="49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2"/>
                      <a:pt x="49" y="73"/>
                      <a:pt x="49" y="74"/>
                    </a:cubicBezTo>
                    <a:cubicBezTo>
                      <a:pt x="48" y="74"/>
                      <a:pt x="47" y="74"/>
                      <a:pt x="47" y="75"/>
                    </a:cubicBezTo>
                    <a:moveTo>
                      <a:pt x="26" y="72"/>
                    </a:moveTo>
                    <a:cubicBezTo>
                      <a:pt x="24" y="72"/>
                      <a:pt x="23" y="71"/>
                      <a:pt x="22" y="70"/>
                    </a:cubicBezTo>
                    <a:cubicBezTo>
                      <a:pt x="23" y="69"/>
                      <a:pt x="25" y="6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6" y="70"/>
                      <a:pt x="26" y="71"/>
                      <a:pt x="26" y="72"/>
                    </a:cubicBezTo>
                    <a:moveTo>
                      <a:pt x="21" y="69"/>
                    </a:moveTo>
                    <a:cubicBezTo>
                      <a:pt x="21" y="69"/>
                      <a:pt x="20" y="69"/>
                      <a:pt x="20" y="68"/>
                    </a:cubicBezTo>
                    <a:cubicBezTo>
                      <a:pt x="21" y="67"/>
                      <a:pt x="22" y="67"/>
                      <a:pt x="23" y="66"/>
                    </a:cubicBezTo>
                    <a:cubicBezTo>
                      <a:pt x="23" y="66"/>
                      <a:pt x="24" y="67"/>
                      <a:pt x="24" y="67"/>
                    </a:cubicBezTo>
                    <a:cubicBezTo>
                      <a:pt x="23" y="68"/>
                      <a:pt x="22" y="69"/>
                      <a:pt x="21" y="69"/>
                    </a:cubicBezTo>
                    <a:moveTo>
                      <a:pt x="19" y="67"/>
                    </a:move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6"/>
                      <a:pt x="18" y="65"/>
                      <a:pt x="19" y="65"/>
                    </a:cubicBezTo>
                    <a:cubicBezTo>
                      <a:pt x="19" y="64"/>
                      <a:pt x="19" y="64"/>
                      <a:pt x="20" y="64"/>
                    </a:cubicBezTo>
                    <a:cubicBezTo>
                      <a:pt x="20" y="64"/>
                      <a:pt x="21" y="65"/>
                      <a:pt x="22" y="65"/>
                    </a:cubicBezTo>
                    <a:cubicBezTo>
                      <a:pt x="21" y="66"/>
                      <a:pt x="20" y="66"/>
                      <a:pt x="19" y="67"/>
                    </a:cubicBezTo>
                    <a:moveTo>
                      <a:pt x="13" y="67"/>
                    </a:moveTo>
                    <a:cubicBezTo>
                      <a:pt x="13" y="66"/>
                      <a:pt x="14" y="65"/>
                      <a:pt x="14" y="65"/>
                    </a:cubicBezTo>
                    <a:cubicBezTo>
                      <a:pt x="15" y="64"/>
                      <a:pt x="15" y="64"/>
                      <a:pt x="16" y="64"/>
                    </a:cubicBezTo>
                    <a:cubicBezTo>
                      <a:pt x="16" y="64"/>
                      <a:pt x="15" y="65"/>
                      <a:pt x="15" y="66"/>
                    </a:cubicBezTo>
                    <a:cubicBezTo>
                      <a:pt x="14" y="66"/>
                      <a:pt x="14" y="67"/>
                      <a:pt x="13" y="67"/>
                    </a:cubicBezTo>
                    <a:moveTo>
                      <a:pt x="10" y="67"/>
                    </a:moveTo>
                    <a:cubicBezTo>
                      <a:pt x="10" y="66"/>
                      <a:pt x="9" y="65"/>
                      <a:pt x="9" y="64"/>
                    </a:cubicBezTo>
                    <a:cubicBezTo>
                      <a:pt x="9" y="64"/>
                      <a:pt x="10" y="63"/>
                      <a:pt x="10" y="62"/>
                    </a:cubicBezTo>
                    <a:cubicBezTo>
                      <a:pt x="11" y="63"/>
                      <a:pt x="11" y="63"/>
                      <a:pt x="11" y="64"/>
                    </a:cubicBezTo>
                    <a:cubicBezTo>
                      <a:pt x="11" y="64"/>
                      <a:pt x="11" y="65"/>
                      <a:pt x="10" y="66"/>
                    </a:cubicBezTo>
                    <a:cubicBezTo>
                      <a:pt x="10" y="67"/>
                      <a:pt x="10" y="67"/>
                      <a:pt x="10" y="67"/>
                    </a:cubicBezTo>
                    <a:moveTo>
                      <a:pt x="8" y="63"/>
                    </a:moveTo>
                    <a:cubicBezTo>
                      <a:pt x="7" y="62"/>
                      <a:pt x="7" y="62"/>
                      <a:pt x="7" y="61"/>
                    </a:cubicBezTo>
                    <a:cubicBezTo>
                      <a:pt x="7" y="60"/>
                      <a:pt x="8" y="60"/>
                      <a:pt x="8" y="59"/>
                    </a:cubicBezTo>
                    <a:cubicBezTo>
                      <a:pt x="9" y="60"/>
                      <a:pt x="9" y="61"/>
                      <a:pt x="10" y="61"/>
                    </a:cubicBezTo>
                    <a:cubicBezTo>
                      <a:pt x="9" y="62"/>
                      <a:pt x="8" y="62"/>
                      <a:pt x="8" y="63"/>
                    </a:cubicBezTo>
                    <a:moveTo>
                      <a:pt x="6" y="60"/>
                    </a:moveTo>
                    <a:cubicBezTo>
                      <a:pt x="6" y="59"/>
                      <a:pt x="6" y="59"/>
                      <a:pt x="6" y="59"/>
                    </a:cubicBezTo>
                    <a:cubicBezTo>
                      <a:pt x="6" y="59"/>
                      <a:pt x="7" y="58"/>
                      <a:pt x="7" y="57"/>
                    </a:cubicBezTo>
                    <a:cubicBezTo>
                      <a:pt x="7" y="57"/>
                      <a:pt x="7" y="58"/>
                      <a:pt x="8" y="58"/>
                    </a:cubicBezTo>
                    <a:cubicBezTo>
                      <a:pt x="7" y="59"/>
                      <a:pt x="7" y="59"/>
                      <a:pt x="6" y="60"/>
                    </a:cubicBezTo>
                    <a:moveTo>
                      <a:pt x="73" y="59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73" y="57"/>
                      <a:pt x="73" y="57"/>
                      <a:pt x="74" y="56"/>
                    </a:cubicBezTo>
                    <a:cubicBezTo>
                      <a:pt x="74" y="57"/>
                      <a:pt x="73" y="58"/>
                      <a:pt x="73" y="59"/>
                    </a:cubicBezTo>
                    <a:moveTo>
                      <a:pt x="67" y="59"/>
                    </a:moveTo>
                    <a:cubicBezTo>
                      <a:pt x="68" y="58"/>
                      <a:pt x="68" y="57"/>
                      <a:pt x="69" y="57"/>
                    </a:cubicBezTo>
                    <a:cubicBezTo>
                      <a:pt x="69" y="56"/>
                      <a:pt x="70" y="55"/>
                      <a:pt x="70" y="55"/>
                    </a:cubicBezTo>
                    <a:cubicBezTo>
                      <a:pt x="71" y="55"/>
                      <a:pt x="71" y="54"/>
                      <a:pt x="72" y="54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2" y="56"/>
                      <a:pt x="71" y="57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69" y="58"/>
                      <a:pt x="69" y="58"/>
                      <a:pt x="68" y="58"/>
                    </a:cubicBezTo>
                    <a:cubicBezTo>
                      <a:pt x="68" y="59"/>
                      <a:pt x="67" y="59"/>
                      <a:pt x="67" y="59"/>
                    </a:cubicBezTo>
                    <a:moveTo>
                      <a:pt x="10" y="48"/>
                    </a:moveTo>
                    <a:cubicBezTo>
                      <a:pt x="10" y="48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7" y="42"/>
                    </a:moveTo>
                    <a:cubicBezTo>
                      <a:pt x="6" y="42"/>
                      <a:pt x="6" y="42"/>
                      <a:pt x="6" y="42"/>
                    </a:cubicBezTo>
                    <a:cubicBezTo>
                      <a:pt x="7" y="42"/>
                      <a:pt x="7" y="41"/>
                      <a:pt x="8" y="40"/>
                    </a:cubicBezTo>
                    <a:cubicBezTo>
                      <a:pt x="8" y="41"/>
                      <a:pt x="7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moveTo>
                      <a:pt x="5" y="42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5" y="39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6" y="40"/>
                      <a:pt x="6" y="41"/>
                      <a:pt x="5" y="42"/>
                    </a:cubicBezTo>
                    <a:moveTo>
                      <a:pt x="4" y="3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moveTo>
                      <a:pt x="73" y="30"/>
                    </a:moveTo>
                    <a:cubicBezTo>
                      <a:pt x="73" y="30"/>
                      <a:pt x="73" y="29"/>
                      <a:pt x="73" y="29"/>
                    </a:cubicBezTo>
                    <a:cubicBezTo>
                      <a:pt x="73" y="29"/>
                      <a:pt x="74" y="29"/>
                      <a:pt x="74" y="28"/>
                    </a:cubicBezTo>
                    <a:cubicBezTo>
                      <a:pt x="74" y="29"/>
                      <a:pt x="74" y="29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moveTo>
                      <a:pt x="17" y="18"/>
                    </a:move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6"/>
                      <a:pt x="17" y="15"/>
                      <a:pt x="18" y="14"/>
                    </a:cubicBezTo>
                    <a:cubicBezTo>
                      <a:pt x="18" y="15"/>
                      <a:pt x="18" y="15"/>
                      <a:pt x="19" y="16"/>
                    </a:cubicBezTo>
                    <a:cubicBezTo>
                      <a:pt x="18" y="16"/>
                      <a:pt x="17" y="17"/>
                      <a:pt x="17" y="18"/>
                    </a:cubicBezTo>
                    <a:moveTo>
                      <a:pt x="43" y="9"/>
                    </a:moveTo>
                    <a:cubicBezTo>
                      <a:pt x="44" y="9"/>
                      <a:pt x="44" y="9"/>
                      <a:pt x="44" y="8"/>
                    </a:cubicBezTo>
                    <a:cubicBezTo>
                      <a:pt x="45" y="7"/>
                      <a:pt x="45" y="5"/>
                      <a:pt x="46" y="3"/>
                    </a:cubicBezTo>
                    <a:cubicBezTo>
                      <a:pt x="49" y="4"/>
                      <a:pt x="52" y="4"/>
                      <a:pt x="55" y="6"/>
                    </a:cubicBezTo>
                    <a:cubicBezTo>
                      <a:pt x="54" y="7"/>
                      <a:pt x="54" y="9"/>
                      <a:pt x="53" y="10"/>
                    </a:cubicBezTo>
                    <a:cubicBezTo>
                      <a:pt x="53" y="11"/>
                      <a:pt x="54" y="12"/>
                      <a:pt x="54" y="12"/>
                    </a:cubicBezTo>
                    <a:cubicBezTo>
                      <a:pt x="58" y="14"/>
                      <a:pt x="61" y="16"/>
                      <a:pt x="63" y="19"/>
                    </a:cubicBezTo>
                    <a:cubicBezTo>
                      <a:pt x="64" y="19"/>
                      <a:pt x="64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7" y="18"/>
                      <a:pt x="68" y="17"/>
                      <a:pt x="70" y="16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1" y="18"/>
                      <a:pt x="72" y="19"/>
                      <a:pt x="72" y="21"/>
                    </a:cubicBezTo>
                    <a:cubicBezTo>
                      <a:pt x="73" y="22"/>
                      <a:pt x="74" y="23"/>
                      <a:pt x="74" y="23"/>
                    </a:cubicBezTo>
                    <a:cubicBezTo>
                      <a:pt x="74" y="23"/>
                      <a:pt x="74" y="24"/>
                      <a:pt x="74" y="25"/>
                    </a:cubicBezTo>
                    <a:cubicBezTo>
                      <a:pt x="73" y="25"/>
                      <a:pt x="72" y="26"/>
                      <a:pt x="70" y="27"/>
                    </a:cubicBezTo>
                    <a:cubicBezTo>
                      <a:pt x="70" y="28"/>
                      <a:pt x="69" y="28"/>
                      <a:pt x="70" y="29"/>
                    </a:cubicBezTo>
                    <a:cubicBezTo>
                      <a:pt x="70" y="30"/>
                      <a:pt x="70" y="31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5"/>
                      <a:pt x="71" y="37"/>
                      <a:pt x="71" y="39"/>
                    </a:cubicBezTo>
                    <a:cubicBezTo>
                      <a:pt x="71" y="39"/>
                      <a:pt x="71" y="40"/>
                      <a:pt x="71" y="40"/>
                    </a:cubicBezTo>
                    <a:cubicBezTo>
                      <a:pt x="71" y="41"/>
                      <a:pt x="72" y="42"/>
                      <a:pt x="72" y="42"/>
                    </a:cubicBezTo>
                    <a:cubicBezTo>
                      <a:pt x="74" y="42"/>
                      <a:pt x="76" y="42"/>
                      <a:pt x="77" y="43"/>
                    </a:cubicBezTo>
                    <a:cubicBezTo>
                      <a:pt x="77" y="46"/>
                      <a:pt x="76" y="49"/>
                      <a:pt x="75" y="52"/>
                    </a:cubicBezTo>
                    <a:cubicBezTo>
                      <a:pt x="74" y="52"/>
                      <a:pt x="73" y="52"/>
                      <a:pt x="72" y="52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1" y="52"/>
                      <a:pt x="70" y="52"/>
                      <a:pt x="69" y="53"/>
                    </a:cubicBezTo>
                    <a:cubicBezTo>
                      <a:pt x="67" y="54"/>
                      <a:pt x="66" y="55"/>
                      <a:pt x="65" y="56"/>
                    </a:cubicBezTo>
                    <a:cubicBezTo>
                      <a:pt x="65" y="58"/>
                      <a:pt x="63" y="59"/>
                      <a:pt x="62" y="61"/>
                    </a:cubicBezTo>
                    <a:cubicBezTo>
                      <a:pt x="61" y="61"/>
                      <a:pt x="61" y="62"/>
                      <a:pt x="62" y="63"/>
                    </a:cubicBezTo>
                    <a:cubicBezTo>
                      <a:pt x="62" y="64"/>
                      <a:pt x="63" y="66"/>
                      <a:pt x="64" y="67"/>
                    </a:cubicBezTo>
                    <a:cubicBezTo>
                      <a:pt x="62" y="69"/>
                      <a:pt x="59" y="71"/>
                      <a:pt x="56" y="72"/>
                    </a:cubicBezTo>
                    <a:cubicBezTo>
                      <a:pt x="55" y="71"/>
                      <a:pt x="54" y="69"/>
                      <a:pt x="54" y="68"/>
                    </a:cubicBezTo>
                    <a:cubicBezTo>
                      <a:pt x="53" y="67"/>
                      <a:pt x="53" y="67"/>
                      <a:pt x="52" y="67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48" y="68"/>
                      <a:pt x="45" y="69"/>
                      <a:pt x="42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39" y="69"/>
                      <a:pt x="39" y="70"/>
                    </a:cubicBezTo>
                    <a:cubicBezTo>
                      <a:pt x="38" y="72"/>
                      <a:pt x="38" y="73"/>
                      <a:pt x="38" y="75"/>
                    </a:cubicBezTo>
                    <a:cubicBezTo>
                      <a:pt x="35" y="74"/>
                      <a:pt x="32" y="74"/>
                      <a:pt x="29" y="73"/>
                    </a:cubicBezTo>
                    <a:cubicBezTo>
                      <a:pt x="29" y="71"/>
                      <a:pt x="29" y="69"/>
                      <a:pt x="30" y="68"/>
                    </a:cubicBezTo>
                    <a:cubicBezTo>
                      <a:pt x="30" y="67"/>
                      <a:pt x="30" y="66"/>
                      <a:pt x="29" y="66"/>
                    </a:cubicBezTo>
                    <a:cubicBezTo>
                      <a:pt x="25" y="64"/>
                      <a:pt x="22" y="62"/>
                      <a:pt x="20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6" y="60"/>
                      <a:pt x="15" y="61"/>
                      <a:pt x="14" y="61"/>
                    </a:cubicBezTo>
                    <a:cubicBezTo>
                      <a:pt x="12" y="59"/>
                      <a:pt x="10" y="56"/>
                      <a:pt x="9" y="53"/>
                    </a:cubicBezTo>
                    <a:cubicBezTo>
                      <a:pt x="10" y="53"/>
                      <a:pt x="12" y="52"/>
                      <a:pt x="13" y="51"/>
                    </a:cubicBezTo>
                    <a:cubicBezTo>
                      <a:pt x="14" y="51"/>
                      <a:pt x="14" y="50"/>
                      <a:pt x="14" y="49"/>
                    </a:cubicBezTo>
                    <a:cubicBezTo>
                      <a:pt x="12" y="46"/>
                      <a:pt x="12" y="43"/>
                      <a:pt x="12" y="39"/>
                    </a:cubicBezTo>
                    <a:cubicBezTo>
                      <a:pt x="12" y="39"/>
                      <a:pt x="12" y="38"/>
                      <a:pt x="12" y="38"/>
                    </a:cubicBezTo>
                    <a:cubicBezTo>
                      <a:pt x="12" y="37"/>
                      <a:pt x="11" y="36"/>
                      <a:pt x="11" y="36"/>
                    </a:cubicBezTo>
                    <a:cubicBezTo>
                      <a:pt x="9" y="36"/>
                      <a:pt x="7" y="35"/>
                      <a:pt x="6" y="35"/>
                    </a:cubicBezTo>
                    <a:cubicBezTo>
                      <a:pt x="6" y="32"/>
                      <a:pt x="7" y="29"/>
                      <a:pt x="8" y="26"/>
                    </a:cubicBezTo>
                    <a:cubicBezTo>
                      <a:pt x="10" y="26"/>
                      <a:pt x="11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5" y="26"/>
                    </a:cubicBezTo>
                    <a:cubicBezTo>
                      <a:pt x="16" y="25"/>
                      <a:pt x="17" y="23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0"/>
                      <a:pt x="20" y="18"/>
                      <a:pt x="21" y="17"/>
                    </a:cubicBezTo>
                    <a:cubicBezTo>
                      <a:pt x="22" y="17"/>
                      <a:pt x="22" y="16"/>
                      <a:pt x="22" y="15"/>
                    </a:cubicBezTo>
                    <a:cubicBezTo>
                      <a:pt x="21" y="14"/>
                      <a:pt x="20" y="12"/>
                      <a:pt x="19" y="11"/>
                    </a:cubicBezTo>
                    <a:cubicBezTo>
                      <a:pt x="22" y="9"/>
                      <a:pt x="24" y="7"/>
                      <a:pt x="27" y="6"/>
                    </a:cubicBezTo>
                    <a:cubicBezTo>
                      <a:pt x="28" y="8"/>
                      <a:pt x="29" y="9"/>
                      <a:pt x="30" y="10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2" y="11"/>
                    </a:cubicBezTo>
                    <a:cubicBezTo>
                      <a:pt x="35" y="10"/>
                      <a:pt x="38" y="9"/>
                      <a:pt x="42" y="9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44" y="0"/>
                    </a:moveTo>
                    <a:cubicBezTo>
                      <a:pt x="44" y="0"/>
                      <a:pt x="43" y="1"/>
                      <a:pt x="43" y="1"/>
                    </a:cubicBezTo>
                    <a:cubicBezTo>
                      <a:pt x="43" y="3"/>
                      <a:pt x="42" y="5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8" y="6"/>
                      <a:pt x="35" y="7"/>
                      <a:pt x="32" y="8"/>
                    </a:cubicBezTo>
                    <a:cubicBezTo>
                      <a:pt x="31" y="6"/>
                      <a:pt x="30" y="5"/>
                      <a:pt x="29" y="4"/>
                    </a:cubicBezTo>
                    <a:cubicBezTo>
                      <a:pt x="29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3" y="5"/>
                      <a:pt x="20" y="7"/>
                      <a:pt x="16" y="10"/>
                    </a:cubicBezTo>
                    <a:cubicBezTo>
                      <a:pt x="16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5" y="15"/>
                      <a:pt x="14" y="17"/>
                    </a:cubicBezTo>
                    <a:cubicBezTo>
                      <a:pt x="13" y="17"/>
                      <a:pt x="13" y="18"/>
                      <a:pt x="14" y="18"/>
                    </a:cubicBezTo>
                    <a:cubicBezTo>
                      <a:pt x="14" y="19"/>
                      <a:pt x="15" y="19"/>
                      <a:pt x="15" y="20"/>
                    </a:cubicBezTo>
                    <a:cubicBezTo>
                      <a:pt x="14" y="21"/>
                      <a:pt x="13" y="23"/>
                      <a:pt x="13" y="24"/>
                    </a:cubicBezTo>
                    <a:cubicBezTo>
                      <a:pt x="11" y="24"/>
                      <a:pt x="9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6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3" y="29"/>
                      <a:pt x="1" y="38"/>
                      <a:pt x="0" y="43"/>
                    </a:cubicBezTo>
                    <a:cubicBezTo>
                      <a:pt x="0" y="43"/>
                      <a:pt x="1" y="44"/>
                      <a:pt x="2" y="44"/>
                    </a:cubicBezTo>
                    <a:cubicBezTo>
                      <a:pt x="3" y="45"/>
                      <a:pt x="5" y="45"/>
                      <a:pt x="7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7"/>
                      <a:pt x="7" y="49"/>
                      <a:pt x="7" y="51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2"/>
                      <a:pt x="5" y="52"/>
                      <a:pt x="5" y="53"/>
                    </a:cubicBezTo>
                    <a:cubicBezTo>
                      <a:pt x="5" y="55"/>
                      <a:pt x="4" y="57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60"/>
                      <a:pt x="3" y="61"/>
                      <a:pt x="4" y="61"/>
                    </a:cubicBezTo>
                    <a:cubicBezTo>
                      <a:pt x="5" y="64"/>
                      <a:pt x="7" y="68"/>
                      <a:pt x="9" y="70"/>
                    </a:cubicBezTo>
                    <a:cubicBezTo>
                      <a:pt x="9" y="71"/>
                      <a:pt x="10" y="71"/>
                      <a:pt x="10" y="71"/>
                    </a:cubicBezTo>
                    <a:cubicBezTo>
                      <a:pt x="10" y="71"/>
                      <a:pt x="11" y="71"/>
                      <a:pt x="11" y="71"/>
                    </a:cubicBezTo>
                    <a:cubicBezTo>
                      <a:pt x="11" y="71"/>
                      <a:pt x="11" y="71"/>
                      <a:pt x="12" y="71"/>
                    </a:cubicBezTo>
                    <a:cubicBezTo>
                      <a:pt x="13" y="70"/>
                      <a:pt x="14" y="70"/>
                      <a:pt x="16" y="69"/>
                    </a:cubicBezTo>
                    <a:cubicBezTo>
                      <a:pt x="18" y="71"/>
                      <a:pt x="20" y="73"/>
                      <a:pt x="23" y="74"/>
                    </a:cubicBezTo>
                    <a:cubicBezTo>
                      <a:pt x="23" y="76"/>
                      <a:pt x="23" y="78"/>
                      <a:pt x="23" y="80"/>
                    </a:cubicBezTo>
                    <a:cubicBezTo>
                      <a:pt x="23" y="81"/>
                      <a:pt x="23" y="81"/>
                      <a:pt x="24" y="81"/>
                    </a:cubicBezTo>
                    <a:cubicBezTo>
                      <a:pt x="28" y="83"/>
                      <a:pt x="32" y="84"/>
                      <a:pt x="36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7" y="85"/>
                      <a:pt x="38" y="84"/>
                      <a:pt x="38" y="83"/>
                    </a:cubicBezTo>
                    <a:cubicBezTo>
                      <a:pt x="38" y="82"/>
                      <a:pt x="39" y="80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4" y="78"/>
                      <a:pt x="46" y="78"/>
                      <a:pt x="49" y="77"/>
                    </a:cubicBezTo>
                    <a:cubicBezTo>
                      <a:pt x="50" y="78"/>
                      <a:pt x="51" y="80"/>
                      <a:pt x="52" y="81"/>
                    </a:cubicBezTo>
                    <a:cubicBezTo>
                      <a:pt x="52" y="82"/>
                      <a:pt x="53" y="82"/>
                      <a:pt x="53" y="82"/>
                    </a:cubicBezTo>
                    <a:cubicBezTo>
                      <a:pt x="53" y="82"/>
                      <a:pt x="54" y="82"/>
                      <a:pt x="54" y="82"/>
                    </a:cubicBezTo>
                    <a:cubicBezTo>
                      <a:pt x="58" y="80"/>
                      <a:pt x="61" y="78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2"/>
                      <a:pt x="66" y="71"/>
                      <a:pt x="67" y="6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6" y="65"/>
                      <a:pt x="66" y="64"/>
                    </a:cubicBezTo>
                    <a:cubicBezTo>
                      <a:pt x="67" y="63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1" y="61"/>
                      <a:pt x="72" y="61"/>
                      <a:pt x="73" y="62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4" y="62"/>
                      <a:pt x="75" y="61"/>
                      <a:pt x="75" y="61"/>
                    </a:cubicBezTo>
                    <a:cubicBezTo>
                      <a:pt x="76" y="59"/>
                      <a:pt x="77" y="57"/>
                      <a:pt x="77" y="54"/>
                    </a:cubicBezTo>
                    <a:cubicBezTo>
                      <a:pt x="79" y="50"/>
                      <a:pt x="80" y="46"/>
                      <a:pt x="80" y="42"/>
                    </a:cubicBezTo>
                    <a:cubicBezTo>
                      <a:pt x="80" y="41"/>
                      <a:pt x="80" y="41"/>
                      <a:pt x="79" y="40"/>
                    </a:cubicBezTo>
                    <a:cubicBezTo>
                      <a:pt x="78" y="40"/>
                      <a:pt x="76" y="40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7"/>
                      <a:pt x="74" y="35"/>
                      <a:pt x="74" y="33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6" y="32"/>
                      <a:pt x="76" y="32"/>
                    </a:cubicBezTo>
                    <a:cubicBezTo>
                      <a:pt x="76" y="30"/>
                      <a:pt x="77" y="28"/>
                      <a:pt x="77" y="2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5"/>
                      <a:pt x="78" y="25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3"/>
                      <a:pt x="77" y="22"/>
                      <a:pt x="76" y="21"/>
                    </a:cubicBezTo>
                    <a:cubicBezTo>
                      <a:pt x="76" y="21"/>
                      <a:pt x="75" y="19"/>
                      <a:pt x="74" y="17"/>
                    </a:cubicBezTo>
                    <a:cubicBezTo>
                      <a:pt x="73" y="16"/>
                      <a:pt x="73" y="16"/>
                      <a:pt x="72" y="15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4"/>
                      <a:pt x="66" y="15"/>
                      <a:pt x="65" y="16"/>
                    </a:cubicBezTo>
                    <a:cubicBezTo>
                      <a:pt x="62" y="14"/>
                      <a:pt x="60" y="12"/>
                      <a:pt x="57" y="10"/>
                    </a:cubicBezTo>
                    <a:cubicBezTo>
                      <a:pt x="57" y="8"/>
                      <a:pt x="57" y="7"/>
                      <a:pt x="58" y="5"/>
                    </a:cubicBezTo>
                    <a:cubicBezTo>
                      <a:pt x="58" y="4"/>
                      <a:pt x="58" y="4"/>
                      <a:pt x="57" y="3"/>
                    </a:cubicBezTo>
                    <a:cubicBezTo>
                      <a:pt x="53" y="2"/>
                      <a:pt x="49" y="1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7" name="Freeform 747"/>
              <p:cNvSpPr>
                <a:spLocks noEditPoints="1" noChangeArrowheads="1"/>
              </p:cNvSpPr>
              <p:nvPr/>
            </p:nvSpPr>
            <p:spPr bwMode="auto">
              <a:xfrm>
                <a:off x="5024" y="3007"/>
                <a:ext cx="296" cy="284"/>
              </a:xfrm>
              <a:custGeom>
                <a:avLst/>
                <a:gdLst>
                  <a:gd name="T0" fmla="*/ 63 w 125"/>
                  <a:gd name="T1" fmla="*/ 116 h 120"/>
                  <a:gd name="T2" fmla="*/ 5 w 125"/>
                  <a:gd name="T3" fmla="*/ 60 h 120"/>
                  <a:gd name="T4" fmla="*/ 63 w 125"/>
                  <a:gd name="T5" fmla="*/ 4 h 120"/>
                  <a:gd name="T6" fmla="*/ 63 w 125"/>
                  <a:gd name="T7" fmla="*/ 4 h 120"/>
                  <a:gd name="T8" fmla="*/ 103 w 125"/>
                  <a:gd name="T9" fmla="*/ 18 h 120"/>
                  <a:gd name="T10" fmla="*/ 120 w 125"/>
                  <a:gd name="T11" fmla="*/ 60 h 120"/>
                  <a:gd name="T12" fmla="*/ 63 w 125"/>
                  <a:gd name="T13" fmla="*/ 116 h 120"/>
                  <a:gd name="T14" fmla="*/ 63 w 125"/>
                  <a:gd name="T15" fmla="*/ 0 h 120"/>
                  <a:gd name="T16" fmla="*/ 63 w 125"/>
                  <a:gd name="T17" fmla="*/ 0 h 120"/>
                  <a:gd name="T18" fmla="*/ 0 w 125"/>
                  <a:gd name="T19" fmla="*/ 60 h 120"/>
                  <a:gd name="T20" fmla="*/ 63 w 125"/>
                  <a:gd name="T21" fmla="*/ 120 h 120"/>
                  <a:gd name="T22" fmla="*/ 125 w 125"/>
                  <a:gd name="T23" fmla="*/ 60 h 120"/>
                  <a:gd name="T24" fmla="*/ 63 w 125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120">
                    <a:moveTo>
                      <a:pt x="63" y="116"/>
                    </a:moveTo>
                    <a:cubicBezTo>
                      <a:pt x="35" y="116"/>
                      <a:pt x="5" y="98"/>
                      <a:pt x="5" y="60"/>
                    </a:cubicBezTo>
                    <a:cubicBezTo>
                      <a:pt x="5" y="22"/>
                      <a:pt x="35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78" y="4"/>
                      <a:pt x="92" y="9"/>
                      <a:pt x="103" y="18"/>
                    </a:cubicBezTo>
                    <a:cubicBezTo>
                      <a:pt x="114" y="28"/>
                      <a:pt x="120" y="43"/>
                      <a:pt x="120" y="60"/>
                    </a:cubicBezTo>
                    <a:cubicBezTo>
                      <a:pt x="120" y="98"/>
                      <a:pt x="90" y="116"/>
                      <a:pt x="63" y="116"/>
                    </a:cubicBezTo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0" y="20"/>
                      <a:pt x="0" y="60"/>
                    </a:cubicBezTo>
                    <a:cubicBezTo>
                      <a:pt x="0" y="100"/>
                      <a:pt x="32" y="120"/>
                      <a:pt x="63" y="120"/>
                    </a:cubicBezTo>
                    <a:cubicBezTo>
                      <a:pt x="94" y="120"/>
                      <a:pt x="125" y="100"/>
                      <a:pt x="125" y="60"/>
                    </a:cubicBezTo>
                    <a:cubicBezTo>
                      <a:pt x="125" y="20"/>
                      <a:pt x="94" y="0"/>
                      <a:pt x="6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8" name="Freeform 748"/>
              <p:cNvSpPr>
                <a:spLocks noEditPoints="1" noChangeArrowheads="1"/>
              </p:cNvSpPr>
              <p:nvPr/>
            </p:nvSpPr>
            <p:spPr bwMode="auto">
              <a:xfrm>
                <a:off x="4986" y="2969"/>
                <a:ext cx="372" cy="360"/>
              </a:xfrm>
              <a:custGeom>
                <a:avLst/>
                <a:gdLst>
                  <a:gd name="T0" fmla="*/ 79 w 157"/>
                  <a:gd name="T1" fmla="*/ 147 h 152"/>
                  <a:gd name="T2" fmla="*/ 5 w 157"/>
                  <a:gd name="T3" fmla="*/ 76 h 152"/>
                  <a:gd name="T4" fmla="*/ 79 w 157"/>
                  <a:gd name="T5" fmla="*/ 4 h 152"/>
                  <a:gd name="T6" fmla="*/ 153 w 157"/>
                  <a:gd name="T7" fmla="*/ 76 h 152"/>
                  <a:gd name="T8" fmla="*/ 79 w 157"/>
                  <a:gd name="T9" fmla="*/ 147 h 152"/>
                  <a:gd name="T10" fmla="*/ 79 w 157"/>
                  <a:gd name="T11" fmla="*/ 0 h 152"/>
                  <a:gd name="T12" fmla="*/ 25 w 157"/>
                  <a:gd name="T13" fmla="*/ 19 h 152"/>
                  <a:gd name="T14" fmla="*/ 0 w 157"/>
                  <a:gd name="T15" fmla="*/ 76 h 152"/>
                  <a:gd name="T16" fmla="*/ 25 w 157"/>
                  <a:gd name="T17" fmla="*/ 133 h 152"/>
                  <a:gd name="T18" fmla="*/ 79 w 157"/>
                  <a:gd name="T19" fmla="*/ 152 h 152"/>
                  <a:gd name="T20" fmla="*/ 132 w 157"/>
                  <a:gd name="T21" fmla="*/ 133 h 152"/>
                  <a:gd name="T22" fmla="*/ 157 w 157"/>
                  <a:gd name="T23" fmla="*/ 76 h 152"/>
                  <a:gd name="T24" fmla="*/ 132 w 157"/>
                  <a:gd name="T25" fmla="*/ 19 h 152"/>
                  <a:gd name="T26" fmla="*/ 79 w 157"/>
                  <a:gd name="T2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152">
                    <a:moveTo>
                      <a:pt x="79" y="147"/>
                    </a:moveTo>
                    <a:cubicBezTo>
                      <a:pt x="42" y="147"/>
                      <a:pt x="5" y="124"/>
                      <a:pt x="5" y="76"/>
                    </a:cubicBezTo>
                    <a:cubicBezTo>
                      <a:pt x="5" y="28"/>
                      <a:pt x="42" y="4"/>
                      <a:pt x="79" y="4"/>
                    </a:cubicBezTo>
                    <a:cubicBezTo>
                      <a:pt x="116" y="4"/>
                      <a:pt x="153" y="28"/>
                      <a:pt x="153" y="76"/>
                    </a:cubicBezTo>
                    <a:cubicBezTo>
                      <a:pt x="153" y="124"/>
                      <a:pt x="116" y="147"/>
                      <a:pt x="79" y="147"/>
                    </a:cubicBezTo>
                    <a:moveTo>
                      <a:pt x="79" y="0"/>
                    </a:moveTo>
                    <a:cubicBezTo>
                      <a:pt x="58" y="0"/>
                      <a:pt x="39" y="7"/>
                      <a:pt x="25" y="19"/>
                    </a:cubicBezTo>
                    <a:cubicBezTo>
                      <a:pt x="9" y="33"/>
                      <a:pt x="0" y="53"/>
                      <a:pt x="0" y="76"/>
                    </a:cubicBezTo>
                    <a:cubicBezTo>
                      <a:pt x="0" y="99"/>
                      <a:pt x="9" y="119"/>
                      <a:pt x="25" y="133"/>
                    </a:cubicBezTo>
                    <a:cubicBezTo>
                      <a:pt x="39" y="145"/>
                      <a:pt x="58" y="152"/>
                      <a:pt x="79" y="152"/>
                    </a:cubicBezTo>
                    <a:cubicBezTo>
                      <a:pt x="99" y="152"/>
                      <a:pt x="118" y="145"/>
                      <a:pt x="132" y="133"/>
                    </a:cubicBezTo>
                    <a:cubicBezTo>
                      <a:pt x="148" y="119"/>
                      <a:pt x="157" y="99"/>
                      <a:pt x="157" y="76"/>
                    </a:cubicBezTo>
                    <a:cubicBezTo>
                      <a:pt x="157" y="53"/>
                      <a:pt x="148" y="33"/>
                      <a:pt x="132" y="19"/>
                    </a:cubicBezTo>
                    <a:cubicBezTo>
                      <a:pt x="118" y="7"/>
                      <a:pt x="99" y="0"/>
                      <a:pt x="7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19" name="Freeform 749"/>
              <p:cNvSpPr>
                <a:spLocks noChangeArrowheads="1"/>
              </p:cNvSpPr>
              <p:nvPr/>
            </p:nvSpPr>
            <p:spPr bwMode="auto">
              <a:xfrm>
                <a:off x="5159" y="3031"/>
                <a:ext cx="16" cy="31"/>
              </a:xfrm>
              <a:custGeom>
                <a:avLst/>
                <a:gdLst>
                  <a:gd name="T0" fmla="*/ 4 w 7"/>
                  <a:gd name="T1" fmla="*/ 0 h 13"/>
                  <a:gd name="T2" fmla="*/ 1 w 7"/>
                  <a:gd name="T3" fmla="*/ 1 h 13"/>
                  <a:gd name="T4" fmla="*/ 2 w 7"/>
                  <a:gd name="T5" fmla="*/ 12 h 13"/>
                  <a:gd name="T6" fmla="*/ 3 w 7"/>
                  <a:gd name="T7" fmla="*/ 13 h 13"/>
                  <a:gd name="T8" fmla="*/ 4 w 7"/>
                  <a:gd name="T9" fmla="*/ 13 h 13"/>
                  <a:gd name="T10" fmla="*/ 6 w 7"/>
                  <a:gd name="T11" fmla="*/ 10 h 13"/>
                  <a:gd name="T12" fmla="*/ 6 w 7"/>
                  <a:gd name="T13" fmla="*/ 3 h 13"/>
                  <a:gd name="T14" fmla="*/ 5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9"/>
                      <a:pt x="2" y="12"/>
                    </a:cubicBezTo>
                    <a:cubicBezTo>
                      <a:pt x="2" y="12"/>
                      <a:pt x="2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6" y="12"/>
                      <a:pt x="6" y="10"/>
                    </a:cubicBezTo>
                    <a:cubicBezTo>
                      <a:pt x="7" y="8"/>
                      <a:pt x="7" y="5"/>
                      <a:pt x="6" y="3"/>
                    </a:cubicBezTo>
                    <a:cubicBezTo>
                      <a:pt x="6" y="2"/>
                      <a:pt x="6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0" name="Freeform 750"/>
              <p:cNvSpPr>
                <a:spLocks noChangeArrowheads="1"/>
              </p:cNvSpPr>
              <p:nvPr/>
            </p:nvSpPr>
            <p:spPr bwMode="auto">
              <a:xfrm>
                <a:off x="5159" y="3230"/>
                <a:ext cx="16" cy="40"/>
              </a:xfrm>
              <a:custGeom>
                <a:avLst/>
                <a:gdLst>
                  <a:gd name="T0" fmla="*/ 3 w 7"/>
                  <a:gd name="T1" fmla="*/ 0 h 17"/>
                  <a:gd name="T2" fmla="*/ 1 w 7"/>
                  <a:gd name="T3" fmla="*/ 2 h 17"/>
                  <a:gd name="T4" fmla="*/ 1 w 7"/>
                  <a:gd name="T5" fmla="*/ 14 h 17"/>
                  <a:gd name="T6" fmla="*/ 2 w 7"/>
                  <a:gd name="T7" fmla="*/ 16 h 17"/>
                  <a:gd name="T8" fmla="*/ 4 w 7"/>
                  <a:gd name="T9" fmla="*/ 17 h 17"/>
                  <a:gd name="T10" fmla="*/ 6 w 7"/>
                  <a:gd name="T11" fmla="*/ 16 h 17"/>
                  <a:gd name="T12" fmla="*/ 5 w 7"/>
                  <a:gd name="T13" fmla="*/ 1 h 17"/>
                  <a:gd name="T14" fmla="*/ 4 w 7"/>
                  <a:gd name="T15" fmla="*/ 0 h 17"/>
                  <a:gd name="T16" fmla="*/ 3 w 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7">
                    <a:moveTo>
                      <a:pt x="3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5"/>
                      <a:pt x="0" y="11"/>
                      <a:pt x="1" y="14"/>
                    </a:cubicBezTo>
                    <a:cubicBezTo>
                      <a:pt x="1" y="14"/>
                      <a:pt x="1" y="16"/>
                      <a:pt x="2" y="16"/>
                    </a:cubicBezTo>
                    <a:cubicBezTo>
                      <a:pt x="2" y="17"/>
                      <a:pt x="3" y="17"/>
                      <a:pt x="4" y="17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7" y="15"/>
                      <a:pt x="7" y="3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1" name="Freeform 751"/>
              <p:cNvSpPr>
                <a:spLocks noChangeArrowheads="1"/>
              </p:cNvSpPr>
              <p:nvPr/>
            </p:nvSpPr>
            <p:spPr bwMode="auto">
              <a:xfrm>
                <a:off x="5047" y="3142"/>
                <a:ext cx="43" cy="17"/>
              </a:xfrm>
              <a:custGeom>
                <a:avLst/>
                <a:gdLst>
                  <a:gd name="T0" fmla="*/ 9 w 18"/>
                  <a:gd name="T1" fmla="*/ 0 h 7"/>
                  <a:gd name="T2" fmla="*/ 3 w 18"/>
                  <a:gd name="T3" fmla="*/ 1 h 7"/>
                  <a:gd name="T4" fmla="*/ 1 w 18"/>
                  <a:gd name="T5" fmla="*/ 2 h 7"/>
                  <a:gd name="T6" fmla="*/ 1 w 18"/>
                  <a:gd name="T7" fmla="*/ 6 h 7"/>
                  <a:gd name="T8" fmla="*/ 8 w 18"/>
                  <a:gd name="T9" fmla="*/ 7 h 7"/>
                  <a:gd name="T10" fmla="*/ 16 w 18"/>
                  <a:gd name="T11" fmla="*/ 5 h 7"/>
                  <a:gd name="T12" fmla="*/ 17 w 18"/>
                  <a:gd name="T13" fmla="*/ 4 h 7"/>
                  <a:gd name="T14" fmla="*/ 17 w 18"/>
                  <a:gd name="T15" fmla="*/ 2 h 7"/>
                  <a:gd name="T16" fmla="*/ 15 w 18"/>
                  <a:gd name="T17" fmla="*/ 1 h 7"/>
                  <a:gd name="T18" fmla="*/ 9 w 18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9" y="0"/>
                    </a:move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1" y="1"/>
                      <a:pt x="1" y="2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6"/>
                      <a:pt x="2" y="7"/>
                      <a:pt x="8" y="7"/>
                    </a:cubicBezTo>
                    <a:cubicBezTo>
                      <a:pt x="10" y="7"/>
                      <a:pt x="15" y="6"/>
                      <a:pt x="16" y="5"/>
                    </a:cubicBezTo>
                    <a:cubicBezTo>
                      <a:pt x="16" y="5"/>
                      <a:pt x="17" y="5"/>
                      <a:pt x="17" y="4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7" y="1"/>
                      <a:pt x="15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2" name="Freeform 752"/>
              <p:cNvSpPr>
                <a:spLocks noChangeArrowheads="1"/>
              </p:cNvSpPr>
              <p:nvPr/>
            </p:nvSpPr>
            <p:spPr bwMode="auto">
              <a:xfrm>
                <a:off x="5246" y="3142"/>
                <a:ext cx="41" cy="17"/>
              </a:xfrm>
              <a:custGeom>
                <a:avLst/>
                <a:gdLst>
                  <a:gd name="T0" fmla="*/ 9 w 17"/>
                  <a:gd name="T1" fmla="*/ 0 h 7"/>
                  <a:gd name="T2" fmla="*/ 1 w 17"/>
                  <a:gd name="T3" fmla="*/ 2 h 7"/>
                  <a:gd name="T4" fmla="*/ 0 w 17"/>
                  <a:gd name="T5" fmla="*/ 3 h 7"/>
                  <a:gd name="T6" fmla="*/ 0 w 17"/>
                  <a:gd name="T7" fmla="*/ 5 h 7"/>
                  <a:gd name="T8" fmla="*/ 2 w 17"/>
                  <a:gd name="T9" fmla="*/ 6 h 7"/>
                  <a:gd name="T10" fmla="*/ 9 w 17"/>
                  <a:gd name="T11" fmla="*/ 7 h 7"/>
                  <a:gd name="T12" fmla="*/ 14 w 17"/>
                  <a:gd name="T13" fmla="*/ 6 h 7"/>
                  <a:gd name="T14" fmla="*/ 17 w 17"/>
                  <a:gd name="T15" fmla="*/ 5 h 7"/>
                  <a:gd name="T16" fmla="*/ 16 w 17"/>
                  <a:gd name="T17" fmla="*/ 1 h 7"/>
                  <a:gd name="T18" fmla="*/ 9 w 1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7">
                    <a:moveTo>
                      <a:pt x="9" y="0"/>
                    </a:moveTo>
                    <a:cubicBezTo>
                      <a:pt x="7" y="0"/>
                      <a:pt x="3" y="0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4" y="6"/>
                      <a:pt x="6" y="7"/>
                      <a:pt x="9" y="7"/>
                    </a:cubicBezTo>
                    <a:cubicBezTo>
                      <a:pt x="11" y="7"/>
                      <a:pt x="13" y="7"/>
                      <a:pt x="14" y="6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7" y="4"/>
                      <a:pt x="17" y="2"/>
                      <a:pt x="16" y="1"/>
                    </a:cubicBezTo>
                    <a:cubicBezTo>
                      <a:pt x="16" y="1"/>
                      <a:pt x="15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3" name="Freeform 753"/>
              <p:cNvSpPr>
                <a:spLocks noChangeArrowheads="1"/>
              </p:cNvSpPr>
              <p:nvPr/>
            </p:nvSpPr>
            <p:spPr bwMode="auto">
              <a:xfrm>
                <a:off x="5066" y="3197"/>
                <a:ext cx="22" cy="19"/>
              </a:xfrm>
              <a:custGeom>
                <a:avLst/>
                <a:gdLst>
                  <a:gd name="T0" fmla="*/ 7 w 9"/>
                  <a:gd name="T1" fmla="*/ 0 h 8"/>
                  <a:gd name="T2" fmla="*/ 6 w 9"/>
                  <a:gd name="T3" fmla="*/ 1 h 8"/>
                  <a:gd name="T4" fmla="*/ 1 w 9"/>
                  <a:gd name="T5" fmla="*/ 5 h 8"/>
                  <a:gd name="T6" fmla="*/ 1 w 9"/>
                  <a:gd name="T7" fmla="*/ 7 h 8"/>
                  <a:gd name="T8" fmla="*/ 2 w 9"/>
                  <a:gd name="T9" fmla="*/ 8 h 8"/>
                  <a:gd name="T10" fmla="*/ 3 w 9"/>
                  <a:gd name="T11" fmla="*/ 8 h 8"/>
                  <a:gd name="T12" fmla="*/ 9 w 9"/>
                  <a:gd name="T13" fmla="*/ 2 h 8"/>
                  <a:gd name="T14" fmla="*/ 8 w 9"/>
                  <a:gd name="T15" fmla="*/ 0 h 8"/>
                  <a:gd name="T16" fmla="*/ 7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7" y="0"/>
                      <a:pt x="6" y="0"/>
                      <a:pt x="6" y="1"/>
                    </a:cubicBezTo>
                    <a:cubicBezTo>
                      <a:pt x="5" y="2"/>
                      <a:pt x="3" y="4"/>
                      <a:pt x="1" y="5"/>
                    </a:cubicBez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7"/>
                      <a:pt x="7" y="5"/>
                      <a:pt x="9" y="2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4" name="Freeform 754"/>
              <p:cNvSpPr>
                <a:spLocks noChangeArrowheads="1"/>
              </p:cNvSpPr>
              <p:nvPr/>
            </p:nvSpPr>
            <p:spPr bwMode="auto">
              <a:xfrm>
                <a:off x="5111" y="3232"/>
                <a:ext cx="17" cy="19"/>
              </a:xfrm>
              <a:custGeom>
                <a:avLst/>
                <a:gdLst>
                  <a:gd name="T0" fmla="*/ 5 w 7"/>
                  <a:gd name="T1" fmla="*/ 0 h 8"/>
                  <a:gd name="T2" fmla="*/ 4 w 7"/>
                  <a:gd name="T3" fmla="*/ 1 h 8"/>
                  <a:gd name="T4" fmla="*/ 1 w 7"/>
                  <a:gd name="T5" fmla="*/ 6 h 8"/>
                  <a:gd name="T6" fmla="*/ 1 w 7"/>
                  <a:gd name="T7" fmla="*/ 8 h 8"/>
                  <a:gd name="T8" fmla="*/ 2 w 7"/>
                  <a:gd name="T9" fmla="*/ 8 h 8"/>
                  <a:gd name="T10" fmla="*/ 3 w 7"/>
                  <a:gd name="T11" fmla="*/ 8 h 8"/>
                  <a:gd name="T12" fmla="*/ 6 w 7"/>
                  <a:gd name="T13" fmla="*/ 3 h 8"/>
                  <a:gd name="T14" fmla="*/ 6 w 7"/>
                  <a:gd name="T15" fmla="*/ 1 h 8"/>
                  <a:gd name="T16" fmla="*/ 5 w 7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2" y="3"/>
                      <a:pt x="2" y="4"/>
                      <a:pt x="1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5" y="6"/>
                      <a:pt x="5" y="5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5" name="Freeform 755"/>
              <p:cNvSpPr>
                <a:spLocks noChangeArrowheads="1"/>
              </p:cNvSpPr>
              <p:nvPr/>
            </p:nvSpPr>
            <p:spPr bwMode="auto">
              <a:xfrm>
                <a:off x="5211" y="3235"/>
                <a:ext cx="19" cy="14"/>
              </a:xfrm>
              <a:custGeom>
                <a:avLst/>
                <a:gdLst>
                  <a:gd name="T0" fmla="*/ 2 w 8"/>
                  <a:gd name="T1" fmla="*/ 0 h 6"/>
                  <a:gd name="T2" fmla="*/ 1 w 8"/>
                  <a:gd name="T3" fmla="*/ 0 h 6"/>
                  <a:gd name="T4" fmla="*/ 1 w 8"/>
                  <a:gd name="T5" fmla="*/ 2 h 6"/>
                  <a:gd name="T6" fmla="*/ 3 w 8"/>
                  <a:gd name="T7" fmla="*/ 5 h 6"/>
                  <a:gd name="T8" fmla="*/ 5 w 8"/>
                  <a:gd name="T9" fmla="*/ 6 h 6"/>
                  <a:gd name="T10" fmla="*/ 6 w 8"/>
                  <a:gd name="T11" fmla="*/ 6 h 6"/>
                  <a:gd name="T12" fmla="*/ 7 w 8"/>
                  <a:gd name="T13" fmla="*/ 5 h 6"/>
                  <a:gd name="T14" fmla="*/ 7 w 8"/>
                  <a:gd name="T15" fmla="*/ 3 h 6"/>
                  <a:gd name="T16" fmla="*/ 5 w 8"/>
                  <a:gd name="T17" fmla="*/ 2 h 6"/>
                  <a:gd name="T18" fmla="*/ 4 w 8"/>
                  <a:gd name="T19" fmla="*/ 0 h 6"/>
                  <a:gd name="T20" fmla="*/ 2 w 8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6" name="Freeform 756"/>
              <p:cNvSpPr>
                <a:spLocks noChangeArrowheads="1"/>
              </p:cNvSpPr>
              <p:nvPr/>
            </p:nvSpPr>
            <p:spPr bwMode="auto">
              <a:xfrm>
                <a:off x="5251" y="3197"/>
                <a:ext cx="21" cy="14"/>
              </a:xfrm>
              <a:custGeom>
                <a:avLst/>
                <a:gdLst>
                  <a:gd name="T0" fmla="*/ 2 w 9"/>
                  <a:gd name="T1" fmla="*/ 0 h 6"/>
                  <a:gd name="T2" fmla="*/ 1 w 9"/>
                  <a:gd name="T3" fmla="*/ 0 h 6"/>
                  <a:gd name="T4" fmla="*/ 1 w 9"/>
                  <a:gd name="T5" fmla="*/ 3 h 6"/>
                  <a:gd name="T6" fmla="*/ 4 w 9"/>
                  <a:gd name="T7" fmla="*/ 4 h 6"/>
                  <a:gd name="T8" fmla="*/ 7 w 9"/>
                  <a:gd name="T9" fmla="*/ 6 h 6"/>
                  <a:gd name="T10" fmla="*/ 8 w 9"/>
                  <a:gd name="T11" fmla="*/ 6 h 6"/>
                  <a:gd name="T12" fmla="*/ 9 w 9"/>
                  <a:gd name="T13" fmla="*/ 5 h 6"/>
                  <a:gd name="T14" fmla="*/ 8 w 9"/>
                  <a:gd name="T15" fmla="*/ 3 h 6"/>
                  <a:gd name="T16" fmla="*/ 6 w 9"/>
                  <a:gd name="T17" fmla="*/ 2 h 6"/>
                  <a:gd name="T18" fmla="*/ 3 w 9"/>
                  <a:gd name="T19" fmla="*/ 0 h 6"/>
                  <a:gd name="T20" fmla="*/ 2 w 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5"/>
                      <a:pt x="5" y="5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9" y="6"/>
                      <a:pt x="9" y="5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7" name="Freeform 757"/>
              <p:cNvSpPr>
                <a:spLocks noChangeArrowheads="1"/>
              </p:cNvSpPr>
              <p:nvPr/>
            </p:nvSpPr>
            <p:spPr bwMode="auto">
              <a:xfrm>
                <a:off x="5059" y="3093"/>
                <a:ext cx="26" cy="16"/>
              </a:xfrm>
              <a:custGeom>
                <a:avLst/>
                <a:gdLst>
                  <a:gd name="T0" fmla="*/ 1 w 11"/>
                  <a:gd name="T1" fmla="*/ 0 h 7"/>
                  <a:gd name="T2" fmla="*/ 0 w 11"/>
                  <a:gd name="T3" fmla="*/ 1 h 7"/>
                  <a:gd name="T4" fmla="*/ 0 w 11"/>
                  <a:gd name="T5" fmla="*/ 3 h 7"/>
                  <a:gd name="T6" fmla="*/ 4 w 11"/>
                  <a:gd name="T7" fmla="*/ 5 h 7"/>
                  <a:gd name="T8" fmla="*/ 8 w 11"/>
                  <a:gd name="T9" fmla="*/ 7 h 7"/>
                  <a:gd name="T10" fmla="*/ 9 w 11"/>
                  <a:gd name="T11" fmla="*/ 7 h 7"/>
                  <a:gd name="T12" fmla="*/ 10 w 11"/>
                  <a:gd name="T13" fmla="*/ 6 h 7"/>
                  <a:gd name="T14" fmla="*/ 10 w 11"/>
                  <a:gd name="T15" fmla="*/ 4 h 7"/>
                  <a:gd name="T16" fmla="*/ 5 w 11"/>
                  <a:gd name="T17" fmla="*/ 2 h 7"/>
                  <a:gd name="T18" fmla="*/ 2 w 11"/>
                  <a:gd name="T19" fmla="*/ 0 h 7"/>
                  <a:gd name="T20" fmla="*/ 1 w 11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5" y="6"/>
                      <a:pt x="7" y="6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1" y="6"/>
                      <a:pt x="11" y="5"/>
                      <a:pt x="10" y="4"/>
                    </a:cubicBezTo>
                    <a:cubicBezTo>
                      <a:pt x="8" y="3"/>
                      <a:pt x="7" y="3"/>
                      <a:pt x="5" y="2"/>
                    </a:cubicBezTo>
                    <a:cubicBezTo>
                      <a:pt x="4" y="1"/>
                      <a:pt x="3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8" name="Freeform 758"/>
              <p:cNvSpPr>
                <a:spLocks noChangeArrowheads="1"/>
              </p:cNvSpPr>
              <p:nvPr/>
            </p:nvSpPr>
            <p:spPr bwMode="auto">
              <a:xfrm>
                <a:off x="5211" y="3040"/>
                <a:ext cx="19" cy="22"/>
              </a:xfrm>
              <a:custGeom>
                <a:avLst/>
                <a:gdLst>
                  <a:gd name="T0" fmla="*/ 6 w 8"/>
                  <a:gd name="T1" fmla="*/ 0 h 9"/>
                  <a:gd name="T2" fmla="*/ 5 w 8"/>
                  <a:gd name="T3" fmla="*/ 1 h 9"/>
                  <a:gd name="T4" fmla="*/ 3 w 8"/>
                  <a:gd name="T5" fmla="*/ 3 h 9"/>
                  <a:gd name="T6" fmla="*/ 0 w 8"/>
                  <a:gd name="T7" fmla="*/ 7 h 9"/>
                  <a:gd name="T8" fmla="*/ 1 w 8"/>
                  <a:gd name="T9" fmla="*/ 9 h 9"/>
                  <a:gd name="T10" fmla="*/ 2 w 8"/>
                  <a:gd name="T11" fmla="*/ 9 h 9"/>
                  <a:gd name="T12" fmla="*/ 3 w 8"/>
                  <a:gd name="T13" fmla="*/ 8 h 9"/>
                  <a:gd name="T14" fmla="*/ 5 w 8"/>
                  <a:gd name="T15" fmla="*/ 6 h 9"/>
                  <a:gd name="T16" fmla="*/ 7 w 8"/>
                  <a:gd name="T17" fmla="*/ 2 h 9"/>
                  <a:gd name="T18" fmla="*/ 7 w 8"/>
                  <a:gd name="T19" fmla="*/ 0 h 9"/>
                  <a:gd name="T20" fmla="*/ 6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6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2" y="4"/>
                      <a:pt x="1" y="5"/>
                      <a:pt x="0" y="7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29" name="Freeform 759"/>
              <p:cNvSpPr>
                <a:spLocks noChangeArrowheads="1"/>
              </p:cNvSpPr>
              <p:nvPr/>
            </p:nvSpPr>
            <p:spPr bwMode="auto">
              <a:xfrm>
                <a:off x="5251" y="3071"/>
                <a:ext cx="19" cy="19"/>
              </a:xfrm>
              <a:custGeom>
                <a:avLst/>
                <a:gdLst>
                  <a:gd name="T0" fmla="*/ 7 w 8"/>
                  <a:gd name="T1" fmla="*/ 0 h 8"/>
                  <a:gd name="T2" fmla="*/ 5 w 8"/>
                  <a:gd name="T3" fmla="*/ 1 h 8"/>
                  <a:gd name="T4" fmla="*/ 2 w 8"/>
                  <a:gd name="T5" fmla="*/ 5 h 8"/>
                  <a:gd name="T6" fmla="*/ 1 w 8"/>
                  <a:gd name="T7" fmla="*/ 7 h 8"/>
                  <a:gd name="T8" fmla="*/ 2 w 8"/>
                  <a:gd name="T9" fmla="*/ 8 h 8"/>
                  <a:gd name="T10" fmla="*/ 3 w 8"/>
                  <a:gd name="T11" fmla="*/ 8 h 8"/>
                  <a:gd name="T12" fmla="*/ 8 w 8"/>
                  <a:gd name="T13" fmla="*/ 3 h 8"/>
                  <a:gd name="T14" fmla="*/ 7 w 8"/>
                  <a:gd name="T15" fmla="*/ 1 h 8"/>
                  <a:gd name="T16" fmla="*/ 7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7" y="0"/>
                    </a:moveTo>
                    <a:cubicBezTo>
                      <a:pt x="6" y="0"/>
                      <a:pt x="5" y="1"/>
                      <a:pt x="5" y="1"/>
                    </a:cubicBezTo>
                    <a:cubicBezTo>
                      <a:pt x="4" y="3"/>
                      <a:pt x="3" y="4"/>
                      <a:pt x="2" y="5"/>
                    </a:cubicBez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0" name="Freeform 760"/>
              <p:cNvSpPr>
                <a:spLocks noEditPoints="1" noChangeArrowheads="1"/>
              </p:cNvSpPr>
              <p:nvPr/>
            </p:nvSpPr>
            <p:spPr bwMode="auto">
              <a:xfrm>
                <a:off x="5100" y="3057"/>
                <a:ext cx="158" cy="116"/>
              </a:xfrm>
              <a:custGeom>
                <a:avLst/>
                <a:gdLst>
                  <a:gd name="T0" fmla="*/ 30 w 67"/>
                  <a:gd name="T1" fmla="*/ 43 h 49"/>
                  <a:gd name="T2" fmla="*/ 27 w 67"/>
                  <a:gd name="T3" fmla="*/ 41 h 49"/>
                  <a:gd name="T4" fmla="*/ 30 w 67"/>
                  <a:gd name="T5" fmla="*/ 37 h 49"/>
                  <a:gd name="T6" fmla="*/ 30 w 67"/>
                  <a:gd name="T7" fmla="*/ 37 h 49"/>
                  <a:gd name="T8" fmla="*/ 33 w 67"/>
                  <a:gd name="T9" fmla="*/ 39 h 49"/>
                  <a:gd name="T10" fmla="*/ 32 w 67"/>
                  <a:gd name="T11" fmla="*/ 42 h 49"/>
                  <a:gd name="T12" fmla="*/ 30 w 67"/>
                  <a:gd name="T13" fmla="*/ 43 h 49"/>
                  <a:gd name="T14" fmla="*/ 4 w 67"/>
                  <a:gd name="T15" fmla="*/ 0 h 49"/>
                  <a:gd name="T16" fmla="*/ 3 w 67"/>
                  <a:gd name="T17" fmla="*/ 0 h 49"/>
                  <a:gd name="T18" fmla="*/ 6 w 67"/>
                  <a:gd name="T19" fmla="*/ 11 h 49"/>
                  <a:gd name="T20" fmla="*/ 28 w 67"/>
                  <a:gd name="T21" fmla="*/ 48 h 49"/>
                  <a:gd name="T22" fmla="*/ 29 w 67"/>
                  <a:gd name="T23" fmla="*/ 49 h 49"/>
                  <a:gd name="T24" fmla="*/ 65 w 67"/>
                  <a:gd name="T25" fmla="*/ 25 h 49"/>
                  <a:gd name="T26" fmla="*/ 60 w 67"/>
                  <a:gd name="T27" fmla="*/ 19 h 49"/>
                  <a:gd name="T28" fmla="*/ 32 w 67"/>
                  <a:gd name="T29" fmla="*/ 34 h 49"/>
                  <a:gd name="T30" fmla="*/ 11 w 67"/>
                  <a:gd name="T31" fmla="*/ 6 h 49"/>
                  <a:gd name="T32" fmla="*/ 4 w 67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9">
                    <a:moveTo>
                      <a:pt x="30" y="43"/>
                    </a:moveTo>
                    <a:cubicBezTo>
                      <a:pt x="29" y="43"/>
                      <a:pt x="28" y="43"/>
                      <a:pt x="27" y="41"/>
                    </a:cubicBezTo>
                    <a:cubicBezTo>
                      <a:pt x="26" y="40"/>
                      <a:pt x="28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7"/>
                      <a:pt x="33" y="38"/>
                      <a:pt x="33" y="39"/>
                    </a:cubicBezTo>
                    <a:cubicBezTo>
                      <a:pt x="34" y="40"/>
                      <a:pt x="33" y="42"/>
                      <a:pt x="32" y="42"/>
                    </a:cubicBezTo>
                    <a:cubicBezTo>
                      <a:pt x="32" y="43"/>
                      <a:pt x="31" y="43"/>
                      <a:pt x="30" y="43"/>
                    </a:cubicBezTo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0" y="2"/>
                      <a:pt x="6" y="11"/>
                      <a:pt x="6" y="11"/>
                    </a:cubicBezTo>
                    <a:cubicBezTo>
                      <a:pt x="13" y="23"/>
                      <a:pt x="24" y="45"/>
                      <a:pt x="28" y="48"/>
                    </a:cubicBezTo>
                    <a:cubicBezTo>
                      <a:pt x="28" y="48"/>
                      <a:pt x="29" y="49"/>
                      <a:pt x="29" y="49"/>
                    </a:cubicBezTo>
                    <a:cubicBezTo>
                      <a:pt x="35" y="49"/>
                      <a:pt x="65" y="25"/>
                      <a:pt x="65" y="25"/>
                    </a:cubicBezTo>
                    <a:cubicBezTo>
                      <a:pt x="67" y="20"/>
                      <a:pt x="62" y="19"/>
                      <a:pt x="60" y="19"/>
                    </a:cubicBezTo>
                    <a:cubicBezTo>
                      <a:pt x="60" y="19"/>
                      <a:pt x="37" y="32"/>
                      <a:pt x="32" y="34"/>
                    </a:cubicBezTo>
                    <a:cubicBezTo>
                      <a:pt x="28" y="32"/>
                      <a:pt x="17" y="14"/>
                      <a:pt x="11" y="6"/>
                    </a:cubicBezTo>
                    <a:cubicBezTo>
                      <a:pt x="11" y="6"/>
                      <a:pt x="6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1" name="Freeform 761"/>
              <p:cNvSpPr>
                <a:spLocks noEditPoints="1" noChangeArrowheads="1"/>
              </p:cNvSpPr>
              <p:nvPr/>
            </p:nvSpPr>
            <p:spPr bwMode="auto">
              <a:xfrm>
                <a:off x="4716" y="1367"/>
                <a:ext cx="440" cy="450"/>
              </a:xfrm>
              <a:custGeom>
                <a:avLst/>
                <a:gdLst>
                  <a:gd name="T0" fmla="*/ 124 w 186"/>
                  <a:gd name="T1" fmla="*/ 174 h 190"/>
                  <a:gd name="T2" fmla="*/ 90 w 186"/>
                  <a:gd name="T3" fmla="*/ 167 h 190"/>
                  <a:gd name="T4" fmla="*/ 102 w 186"/>
                  <a:gd name="T5" fmla="*/ 167 h 190"/>
                  <a:gd name="T6" fmla="*/ 69 w 186"/>
                  <a:gd name="T7" fmla="*/ 184 h 190"/>
                  <a:gd name="T8" fmla="*/ 105 w 186"/>
                  <a:gd name="T9" fmla="*/ 185 h 190"/>
                  <a:gd name="T10" fmla="*/ 120 w 186"/>
                  <a:gd name="T11" fmla="*/ 172 h 190"/>
                  <a:gd name="T12" fmla="*/ 120 w 186"/>
                  <a:gd name="T13" fmla="*/ 173 h 190"/>
                  <a:gd name="T14" fmla="*/ 46 w 186"/>
                  <a:gd name="T15" fmla="*/ 175 h 190"/>
                  <a:gd name="T16" fmla="*/ 141 w 186"/>
                  <a:gd name="T17" fmla="*/ 156 h 190"/>
                  <a:gd name="T18" fmla="*/ 36 w 186"/>
                  <a:gd name="T19" fmla="*/ 169 h 190"/>
                  <a:gd name="T20" fmla="*/ 118 w 186"/>
                  <a:gd name="T21" fmla="*/ 162 h 190"/>
                  <a:gd name="T22" fmla="*/ 123 w 186"/>
                  <a:gd name="T23" fmla="*/ 154 h 190"/>
                  <a:gd name="T24" fmla="*/ 34 w 186"/>
                  <a:gd name="T25" fmla="*/ 149 h 190"/>
                  <a:gd name="T26" fmla="*/ 151 w 186"/>
                  <a:gd name="T27" fmla="*/ 167 h 190"/>
                  <a:gd name="T28" fmla="*/ 18 w 186"/>
                  <a:gd name="T29" fmla="*/ 149 h 190"/>
                  <a:gd name="T30" fmla="*/ 16 w 186"/>
                  <a:gd name="T31" fmla="*/ 145 h 190"/>
                  <a:gd name="T32" fmla="*/ 161 w 186"/>
                  <a:gd name="T33" fmla="*/ 157 h 190"/>
                  <a:gd name="T34" fmla="*/ 10 w 186"/>
                  <a:gd name="T35" fmla="*/ 134 h 190"/>
                  <a:gd name="T36" fmla="*/ 110 w 186"/>
                  <a:gd name="T37" fmla="*/ 128 h 190"/>
                  <a:gd name="T38" fmla="*/ 170 w 186"/>
                  <a:gd name="T39" fmla="*/ 124 h 190"/>
                  <a:gd name="T40" fmla="*/ 102 w 186"/>
                  <a:gd name="T41" fmla="*/ 121 h 190"/>
                  <a:gd name="T42" fmla="*/ 162 w 186"/>
                  <a:gd name="T43" fmla="*/ 115 h 190"/>
                  <a:gd name="T44" fmla="*/ 156 w 186"/>
                  <a:gd name="T45" fmla="*/ 118 h 190"/>
                  <a:gd name="T46" fmla="*/ 6 w 186"/>
                  <a:gd name="T47" fmla="*/ 117 h 190"/>
                  <a:gd name="T48" fmla="*/ 133 w 186"/>
                  <a:gd name="T49" fmla="*/ 109 h 190"/>
                  <a:gd name="T50" fmla="*/ 177 w 186"/>
                  <a:gd name="T51" fmla="*/ 135 h 190"/>
                  <a:gd name="T52" fmla="*/ 99 w 186"/>
                  <a:gd name="T53" fmla="*/ 107 h 190"/>
                  <a:gd name="T54" fmla="*/ 129 w 186"/>
                  <a:gd name="T55" fmla="*/ 157 h 190"/>
                  <a:gd name="T56" fmla="*/ 106 w 186"/>
                  <a:gd name="T57" fmla="*/ 101 h 190"/>
                  <a:gd name="T58" fmla="*/ 168 w 186"/>
                  <a:gd name="T59" fmla="*/ 128 h 190"/>
                  <a:gd name="T60" fmla="*/ 110 w 186"/>
                  <a:gd name="T61" fmla="*/ 98 h 190"/>
                  <a:gd name="T62" fmla="*/ 97 w 186"/>
                  <a:gd name="T63" fmla="*/ 92 h 190"/>
                  <a:gd name="T64" fmla="*/ 103 w 186"/>
                  <a:gd name="T65" fmla="*/ 88 h 190"/>
                  <a:gd name="T66" fmla="*/ 107 w 186"/>
                  <a:gd name="T67" fmla="*/ 86 h 190"/>
                  <a:gd name="T68" fmla="*/ 123 w 186"/>
                  <a:gd name="T69" fmla="*/ 85 h 190"/>
                  <a:gd name="T70" fmla="*/ 151 w 186"/>
                  <a:gd name="T71" fmla="*/ 107 h 190"/>
                  <a:gd name="T72" fmla="*/ 111 w 186"/>
                  <a:gd name="T73" fmla="*/ 93 h 190"/>
                  <a:gd name="T74" fmla="*/ 123 w 186"/>
                  <a:gd name="T75" fmla="*/ 69 h 190"/>
                  <a:gd name="T76" fmla="*/ 138 w 186"/>
                  <a:gd name="T77" fmla="*/ 60 h 190"/>
                  <a:gd name="T78" fmla="*/ 137 w 186"/>
                  <a:gd name="T79" fmla="*/ 72 h 190"/>
                  <a:gd name="T80" fmla="*/ 168 w 186"/>
                  <a:gd name="T81" fmla="*/ 58 h 190"/>
                  <a:gd name="T82" fmla="*/ 160 w 186"/>
                  <a:gd name="T83" fmla="*/ 62 h 190"/>
                  <a:gd name="T84" fmla="*/ 18 w 186"/>
                  <a:gd name="T85" fmla="*/ 48 h 190"/>
                  <a:gd name="T86" fmla="*/ 95 w 186"/>
                  <a:gd name="T87" fmla="*/ 114 h 190"/>
                  <a:gd name="T88" fmla="*/ 110 w 186"/>
                  <a:gd name="T89" fmla="*/ 162 h 190"/>
                  <a:gd name="T90" fmla="*/ 70 w 186"/>
                  <a:gd name="T91" fmla="*/ 160 h 190"/>
                  <a:gd name="T92" fmla="*/ 117 w 186"/>
                  <a:gd name="T93" fmla="*/ 5 h 190"/>
                  <a:gd name="T94" fmla="*/ 99 w 186"/>
                  <a:gd name="T95" fmla="*/ 78 h 190"/>
                  <a:gd name="T96" fmla="*/ 93 w 186"/>
                  <a:gd name="T97" fmla="*/ 91 h 190"/>
                  <a:gd name="T98" fmla="*/ 94 w 186"/>
                  <a:gd name="T99" fmla="*/ 8 h 190"/>
                  <a:gd name="T100" fmla="*/ 92 w 186"/>
                  <a:gd name="T101" fmla="*/ 6 h 190"/>
                  <a:gd name="T102" fmla="*/ 3 w 186"/>
                  <a:gd name="T103" fmla="*/ 126 h 190"/>
                  <a:gd name="T104" fmla="*/ 16 w 186"/>
                  <a:gd name="T105" fmla="*/ 152 h 190"/>
                  <a:gd name="T106" fmla="*/ 48 w 186"/>
                  <a:gd name="T107" fmla="*/ 181 h 190"/>
                  <a:gd name="T108" fmla="*/ 70 w 186"/>
                  <a:gd name="T109" fmla="*/ 190 h 190"/>
                  <a:gd name="T110" fmla="*/ 89 w 186"/>
                  <a:gd name="T111" fmla="*/ 190 h 190"/>
                  <a:gd name="T112" fmla="*/ 116 w 186"/>
                  <a:gd name="T113" fmla="*/ 184 h 190"/>
                  <a:gd name="T114" fmla="*/ 125 w 186"/>
                  <a:gd name="T115" fmla="*/ 184 h 190"/>
                  <a:gd name="T116" fmla="*/ 147 w 186"/>
                  <a:gd name="T117" fmla="*/ 174 h 190"/>
                  <a:gd name="T118" fmla="*/ 173 w 186"/>
                  <a:gd name="T119" fmla="*/ 139 h 190"/>
                  <a:gd name="T120" fmla="*/ 180 w 186"/>
                  <a:gd name="T121" fmla="*/ 62 h 190"/>
                  <a:gd name="T122" fmla="*/ 179 w 186"/>
                  <a:gd name="T123" fmla="*/ 3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" h="190">
                    <a:moveTo>
                      <a:pt x="112" y="184"/>
                    </a:moveTo>
                    <a:cubicBezTo>
                      <a:pt x="112" y="183"/>
                      <a:pt x="112" y="183"/>
                      <a:pt x="112" y="182"/>
                    </a:cubicBezTo>
                    <a:cubicBezTo>
                      <a:pt x="112" y="183"/>
                      <a:pt x="112" y="183"/>
                      <a:pt x="112" y="183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2" y="184"/>
                      <a:pt x="112" y="184"/>
                      <a:pt x="112" y="184"/>
                    </a:cubicBezTo>
                    <a:moveTo>
                      <a:pt x="124" y="178"/>
                    </a:moveTo>
                    <a:cubicBezTo>
                      <a:pt x="124" y="177"/>
                      <a:pt x="123" y="177"/>
                      <a:pt x="123" y="176"/>
                    </a:cubicBezTo>
                    <a:cubicBezTo>
                      <a:pt x="123" y="175"/>
                      <a:pt x="124" y="175"/>
                      <a:pt x="124" y="174"/>
                    </a:cubicBezTo>
                    <a:cubicBezTo>
                      <a:pt x="124" y="175"/>
                      <a:pt x="124" y="176"/>
                      <a:pt x="124" y="178"/>
                    </a:cubicBezTo>
                    <a:moveTo>
                      <a:pt x="91" y="167"/>
                    </a:moveTo>
                    <a:cubicBezTo>
                      <a:pt x="92" y="167"/>
                      <a:pt x="92" y="167"/>
                      <a:pt x="92" y="167"/>
                    </a:cubicBezTo>
                    <a:cubicBezTo>
                      <a:pt x="94" y="167"/>
                      <a:pt x="96" y="167"/>
                      <a:pt x="98" y="167"/>
                    </a:cubicBezTo>
                    <a:cubicBezTo>
                      <a:pt x="95" y="173"/>
                      <a:pt x="92" y="180"/>
                      <a:pt x="90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7" y="186"/>
                      <a:pt x="85" y="186"/>
                      <a:pt x="83" y="186"/>
                    </a:cubicBezTo>
                    <a:cubicBezTo>
                      <a:pt x="86" y="179"/>
                      <a:pt x="88" y="173"/>
                      <a:pt x="90" y="167"/>
                    </a:cubicBezTo>
                    <a:cubicBezTo>
                      <a:pt x="91" y="167"/>
                      <a:pt x="91" y="167"/>
                      <a:pt x="91" y="167"/>
                    </a:cubicBezTo>
                    <a:moveTo>
                      <a:pt x="79" y="185"/>
                    </a:moveTo>
                    <a:cubicBezTo>
                      <a:pt x="77" y="185"/>
                      <a:pt x="75" y="185"/>
                      <a:pt x="73" y="184"/>
                    </a:cubicBezTo>
                    <a:cubicBezTo>
                      <a:pt x="75" y="178"/>
                      <a:pt x="77" y="172"/>
                      <a:pt x="80" y="167"/>
                    </a:cubicBezTo>
                    <a:cubicBezTo>
                      <a:pt x="82" y="167"/>
                      <a:pt x="84" y="167"/>
                      <a:pt x="86" y="167"/>
                    </a:cubicBezTo>
                    <a:cubicBezTo>
                      <a:pt x="84" y="173"/>
                      <a:pt x="81" y="179"/>
                      <a:pt x="79" y="185"/>
                    </a:cubicBezTo>
                    <a:moveTo>
                      <a:pt x="94" y="186"/>
                    </a:moveTo>
                    <a:cubicBezTo>
                      <a:pt x="97" y="179"/>
                      <a:pt x="100" y="173"/>
                      <a:pt x="102" y="167"/>
                    </a:cubicBezTo>
                    <a:cubicBezTo>
                      <a:pt x="104" y="166"/>
                      <a:pt x="106" y="166"/>
                      <a:pt x="108" y="166"/>
                    </a:cubicBezTo>
                    <a:cubicBezTo>
                      <a:pt x="106" y="172"/>
                      <a:pt x="103" y="179"/>
                      <a:pt x="101" y="185"/>
                    </a:cubicBezTo>
                    <a:cubicBezTo>
                      <a:pt x="98" y="185"/>
                      <a:pt x="96" y="186"/>
                      <a:pt x="94" y="186"/>
                    </a:cubicBezTo>
                    <a:moveTo>
                      <a:pt x="69" y="184"/>
                    </a:moveTo>
                    <a:cubicBezTo>
                      <a:pt x="67" y="183"/>
                      <a:pt x="65" y="183"/>
                      <a:pt x="62" y="182"/>
                    </a:cubicBezTo>
                    <a:cubicBezTo>
                      <a:pt x="65" y="176"/>
                      <a:pt x="67" y="170"/>
                      <a:pt x="70" y="165"/>
                    </a:cubicBezTo>
                    <a:cubicBezTo>
                      <a:pt x="72" y="165"/>
                      <a:pt x="74" y="166"/>
                      <a:pt x="76" y="166"/>
                    </a:cubicBezTo>
                    <a:cubicBezTo>
                      <a:pt x="73" y="172"/>
                      <a:pt x="71" y="178"/>
                      <a:pt x="69" y="184"/>
                    </a:cubicBezTo>
                    <a:moveTo>
                      <a:pt x="105" y="185"/>
                    </a:moveTo>
                    <a:cubicBezTo>
                      <a:pt x="107" y="178"/>
                      <a:pt x="110" y="172"/>
                      <a:pt x="113" y="165"/>
                    </a:cubicBezTo>
                    <a:cubicBezTo>
                      <a:pt x="113" y="165"/>
                      <a:pt x="114" y="165"/>
                      <a:pt x="114" y="165"/>
                    </a:cubicBezTo>
                    <a:cubicBezTo>
                      <a:pt x="114" y="165"/>
                      <a:pt x="114" y="165"/>
                      <a:pt x="114" y="165"/>
                    </a:cubicBezTo>
                    <a:cubicBezTo>
                      <a:pt x="114" y="167"/>
                      <a:pt x="114" y="169"/>
                      <a:pt x="114" y="170"/>
                    </a:cubicBezTo>
                    <a:cubicBezTo>
                      <a:pt x="113" y="171"/>
                      <a:pt x="113" y="171"/>
                      <a:pt x="113" y="171"/>
                    </a:cubicBezTo>
                    <a:cubicBezTo>
                      <a:pt x="111" y="176"/>
                      <a:pt x="109" y="180"/>
                      <a:pt x="107" y="184"/>
                    </a:cubicBezTo>
                    <a:cubicBezTo>
                      <a:pt x="106" y="185"/>
                      <a:pt x="106" y="185"/>
                      <a:pt x="105" y="185"/>
                    </a:cubicBezTo>
                    <a:moveTo>
                      <a:pt x="59" y="181"/>
                    </a:moveTo>
                    <a:cubicBezTo>
                      <a:pt x="55" y="180"/>
                      <a:pt x="52" y="178"/>
                      <a:pt x="50" y="177"/>
                    </a:cubicBezTo>
                    <a:cubicBezTo>
                      <a:pt x="50" y="176"/>
                      <a:pt x="50" y="176"/>
                      <a:pt x="50" y="176"/>
                    </a:cubicBezTo>
                    <a:cubicBezTo>
                      <a:pt x="53" y="171"/>
                      <a:pt x="55" y="166"/>
                      <a:pt x="58" y="161"/>
                    </a:cubicBezTo>
                    <a:cubicBezTo>
                      <a:pt x="61" y="162"/>
                      <a:pt x="64" y="163"/>
                      <a:pt x="66" y="164"/>
                    </a:cubicBezTo>
                    <a:cubicBezTo>
                      <a:pt x="63" y="169"/>
                      <a:pt x="61" y="175"/>
                      <a:pt x="59" y="181"/>
                    </a:cubicBezTo>
                    <a:moveTo>
                      <a:pt x="120" y="173"/>
                    </a:moveTo>
                    <a:cubicBezTo>
                      <a:pt x="120" y="172"/>
                      <a:pt x="120" y="172"/>
                      <a:pt x="120" y="172"/>
                    </a:cubicBezTo>
                    <a:cubicBezTo>
                      <a:pt x="120" y="171"/>
                      <a:pt x="120" y="171"/>
                      <a:pt x="120" y="171"/>
                    </a:cubicBezTo>
                    <a:cubicBezTo>
                      <a:pt x="121" y="168"/>
                      <a:pt x="122" y="165"/>
                      <a:pt x="123" y="162"/>
                    </a:cubicBezTo>
                    <a:cubicBezTo>
                      <a:pt x="124" y="161"/>
                      <a:pt x="125" y="160"/>
                      <a:pt x="12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60"/>
                      <a:pt x="125" y="162"/>
                      <a:pt x="125" y="165"/>
                    </a:cubicBezTo>
                    <a:cubicBezTo>
                      <a:pt x="125" y="165"/>
                      <a:pt x="124" y="165"/>
                      <a:pt x="124" y="166"/>
                    </a:cubicBezTo>
                    <a:cubicBezTo>
                      <a:pt x="123" y="168"/>
                      <a:pt x="122" y="170"/>
                      <a:pt x="120" y="173"/>
                    </a:cubicBezTo>
                    <a:moveTo>
                      <a:pt x="128" y="179"/>
                    </a:moveTo>
                    <a:cubicBezTo>
                      <a:pt x="128" y="177"/>
                      <a:pt x="128" y="174"/>
                      <a:pt x="129" y="171"/>
                    </a:cubicBezTo>
                    <a:cubicBezTo>
                      <a:pt x="129" y="167"/>
                      <a:pt x="129" y="164"/>
                      <a:pt x="129" y="161"/>
                    </a:cubicBezTo>
                    <a:cubicBezTo>
                      <a:pt x="132" y="160"/>
                      <a:pt x="134" y="160"/>
                      <a:pt x="136" y="159"/>
                    </a:cubicBezTo>
                    <a:cubicBezTo>
                      <a:pt x="134" y="165"/>
                      <a:pt x="132" y="172"/>
                      <a:pt x="130" y="178"/>
                    </a:cubicBezTo>
                    <a:cubicBezTo>
                      <a:pt x="130" y="179"/>
                      <a:pt x="130" y="179"/>
                      <a:pt x="130" y="179"/>
                    </a:cubicBezTo>
                    <a:cubicBezTo>
                      <a:pt x="129" y="179"/>
                      <a:pt x="128" y="179"/>
                      <a:pt x="128" y="179"/>
                    </a:cubicBezTo>
                    <a:moveTo>
                      <a:pt x="46" y="175"/>
                    </a:moveTo>
                    <a:cubicBezTo>
                      <a:pt x="44" y="174"/>
                      <a:pt x="42" y="172"/>
                      <a:pt x="40" y="171"/>
                    </a:cubicBezTo>
                    <a:cubicBezTo>
                      <a:pt x="42" y="166"/>
                      <a:pt x="44" y="161"/>
                      <a:pt x="47" y="157"/>
                    </a:cubicBezTo>
                    <a:cubicBezTo>
                      <a:pt x="50" y="158"/>
                      <a:pt x="52" y="159"/>
                      <a:pt x="54" y="160"/>
                    </a:cubicBezTo>
                    <a:cubicBezTo>
                      <a:pt x="52" y="165"/>
                      <a:pt x="49" y="170"/>
                      <a:pt x="47" y="174"/>
                    </a:cubicBezTo>
                    <a:cubicBezTo>
                      <a:pt x="46" y="175"/>
                      <a:pt x="46" y="175"/>
                      <a:pt x="46" y="175"/>
                    </a:cubicBezTo>
                    <a:moveTo>
                      <a:pt x="134" y="177"/>
                    </a:moveTo>
                    <a:cubicBezTo>
                      <a:pt x="136" y="170"/>
                      <a:pt x="138" y="163"/>
                      <a:pt x="141" y="157"/>
                    </a:cubicBezTo>
                    <a:cubicBezTo>
                      <a:pt x="141" y="156"/>
                      <a:pt x="141" y="156"/>
                      <a:pt x="141" y="156"/>
                    </a:cubicBezTo>
                    <a:cubicBezTo>
                      <a:pt x="141" y="156"/>
                      <a:pt x="142" y="156"/>
                      <a:pt x="143" y="155"/>
                    </a:cubicBezTo>
                    <a:cubicBezTo>
                      <a:pt x="141" y="162"/>
                      <a:pt x="139" y="169"/>
                      <a:pt x="137" y="175"/>
                    </a:cubicBezTo>
                    <a:cubicBezTo>
                      <a:pt x="136" y="176"/>
                      <a:pt x="135" y="176"/>
                      <a:pt x="134" y="177"/>
                    </a:cubicBezTo>
                    <a:moveTo>
                      <a:pt x="36" y="169"/>
                    </a:moveTo>
                    <a:cubicBezTo>
                      <a:pt x="35" y="167"/>
                      <a:pt x="33" y="166"/>
                      <a:pt x="31" y="164"/>
                    </a:cubicBezTo>
                    <a:cubicBezTo>
                      <a:pt x="33" y="160"/>
                      <a:pt x="35" y="156"/>
                      <a:pt x="38" y="152"/>
                    </a:cubicBezTo>
                    <a:cubicBezTo>
                      <a:pt x="40" y="153"/>
                      <a:pt x="42" y="154"/>
                      <a:pt x="44" y="155"/>
                    </a:cubicBezTo>
                    <a:cubicBezTo>
                      <a:pt x="41" y="159"/>
                      <a:pt x="38" y="164"/>
                      <a:pt x="36" y="169"/>
                    </a:cubicBezTo>
                    <a:moveTo>
                      <a:pt x="142" y="173"/>
                    </a:moveTo>
                    <a:cubicBezTo>
                      <a:pt x="144" y="166"/>
                      <a:pt x="146" y="159"/>
                      <a:pt x="148" y="153"/>
                    </a:cubicBezTo>
                    <a:cubicBezTo>
                      <a:pt x="148" y="152"/>
                      <a:pt x="148" y="152"/>
                      <a:pt x="148" y="152"/>
                    </a:cubicBezTo>
                    <a:cubicBezTo>
                      <a:pt x="149" y="152"/>
                      <a:pt x="150" y="151"/>
                      <a:pt x="152" y="150"/>
                    </a:cubicBezTo>
                    <a:cubicBezTo>
                      <a:pt x="150" y="157"/>
                      <a:pt x="148" y="164"/>
                      <a:pt x="145" y="171"/>
                    </a:cubicBezTo>
                    <a:cubicBezTo>
                      <a:pt x="144" y="171"/>
                      <a:pt x="143" y="172"/>
                      <a:pt x="142" y="173"/>
                    </a:cubicBezTo>
                    <a:moveTo>
                      <a:pt x="118" y="165"/>
                    </a:moveTo>
                    <a:cubicBezTo>
                      <a:pt x="118" y="164"/>
                      <a:pt x="118" y="163"/>
                      <a:pt x="118" y="162"/>
                    </a:cubicBezTo>
                    <a:cubicBezTo>
                      <a:pt x="118" y="161"/>
                      <a:pt x="117" y="160"/>
                      <a:pt x="11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8" y="156"/>
                      <a:pt x="119" y="153"/>
                      <a:pt x="121" y="150"/>
                    </a:cubicBezTo>
                    <a:cubicBezTo>
                      <a:pt x="122" y="150"/>
                      <a:pt x="122" y="150"/>
                      <a:pt x="122" y="150"/>
                    </a:cubicBezTo>
                    <a:cubicBezTo>
                      <a:pt x="122" y="151"/>
                      <a:pt x="123" y="152"/>
                      <a:pt x="123" y="153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3" y="154"/>
                      <a:pt x="123" y="154"/>
                      <a:pt x="123" y="154"/>
                    </a:cubicBezTo>
                    <a:cubicBezTo>
                      <a:pt x="123" y="155"/>
                      <a:pt x="123" y="156"/>
                      <a:pt x="122" y="157"/>
                    </a:cubicBezTo>
                    <a:cubicBezTo>
                      <a:pt x="122" y="158"/>
                      <a:pt x="121" y="159"/>
                      <a:pt x="120" y="160"/>
                    </a:cubicBezTo>
                    <a:cubicBezTo>
                      <a:pt x="119" y="162"/>
                      <a:pt x="118" y="163"/>
                      <a:pt x="118" y="165"/>
                    </a:cubicBezTo>
                    <a:moveTo>
                      <a:pt x="28" y="161"/>
                    </a:moveTo>
                    <a:cubicBezTo>
                      <a:pt x="28" y="161"/>
                      <a:pt x="27" y="161"/>
                      <a:pt x="27" y="160"/>
                    </a:cubicBezTo>
                    <a:cubicBezTo>
                      <a:pt x="26" y="159"/>
                      <a:pt x="26" y="159"/>
                      <a:pt x="25" y="158"/>
                    </a:cubicBezTo>
                    <a:cubicBezTo>
                      <a:pt x="27" y="154"/>
                      <a:pt x="28" y="150"/>
                      <a:pt x="30" y="146"/>
                    </a:cubicBezTo>
                    <a:cubicBezTo>
                      <a:pt x="31" y="147"/>
                      <a:pt x="33" y="148"/>
                      <a:pt x="34" y="149"/>
                    </a:cubicBezTo>
                    <a:cubicBezTo>
                      <a:pt x="32" y="153"/>
                      <a:pt x="30" y="157"/>
                      <a:pt x="28" y="161"/>
                    </a:cubicBezTo>
                    <a:moveTo>
                      <a:pt x="151" y="167"/>
                    </a:moveTo>
                    <a:cubicBezTo>
                      <a:pt x="153" y="160"/>
                      <a:pt x="155" y="154"/>
                      <a:pt x="156" y="147"/>
                    </a:cubicBezTo>
                    <a:cubicBezTo>
                      <a:pt x="157" y="147"/>
                      <a:pt x="157" y="147"/>
                      <a:pt x="157" y="147"/>
                    </a:cubicBezTo>
                    <a:cubicBezTo>
                      <a:pt x="158" y="146"/>
                      <a:pt x="159" y="145"/>
                      <a:pt x="160" y="144"/>
                    </a:cubicBezTo>
                    <a:cubicBezTo>
                      <a:pt x="159" y="150"/>
                      <a:pt x="157" y="157"/>
                      <a:pt x="154" y="163"/>
                    </a:cubicBezTo>
                    <a:cubicBezTo>
                      <a:pt x="154" y="163"/>
                      <a:pt x="154" y="163"/>
                      <a:pt x="154" y="163"/>
                    </a:cubicBezTo>
                    <a:cubicBezTo>
                      <a:pt x="153" y="165"/>
                      <a:pt x="152" y="166"/>
                      <a:pt x="151" y="167"/>
                    </a:cubicBezTo>
                    <a:moveTo>
                      <a:pt x="114" y="155"/>
                    </a:moveTo>
                    <a:cubicBezTo>
                      <a:pt x="114" y="153"/>
                      <a:pt x="113" y="152"/>
                      <a:pt x="112" y="150"/>
                    </a:cubicBezTo>
                    <a:cubicBezTo>
                      <a:pt x="113" y="150"/>
                      <a:pt x="113" y="150"/>
                      <a:pt x="113" y="150"/>
                    </a:cubicBezTo>
                    <a:cubicBezTo>
                      <a:pt x="114" y="147"/>
                      <a:pt x="115" y="144"/>
                      <a:pt x="117" y="142"/>
                    </a:cubicBezTo>
                    <a:cubicBezTo>
                      <a:pt x="118" y="143"/>
                      <a:pt x="118" y="144"/>
                      <a:pt x="119" y="146"/>
                    </a:cubicBezTo>
                    <a:cubicBezTo>
                      <a:pt x="117" y="149"/>
                      <a:pt x="116" y="152"/>
                      <a:pt x="114" y="155"/>
                    </a:cubicBezTo>
                    <a:moveTo>
                      <a:pt x="22" y="154"/>
                    </a:moveTo>
                    <a:cubicBezTo>
                      <a:pt x="21" y="153"/>
                      <a:pt x="20" y="151"/>
                      <a:pt x="18" y="149"/>
                    </a:cubicBezTo>
                    <a:cubicBezTo>
                      <a:pt x="20" y="146"/>
                      <a:pt x="21" y="144"/>
                      <a:pt x="23" y="141"/>
                    </a:cubicBezTo>
                    <a:cubicBezTo>
                      <a:pt x="24" y="142"/>
                      <a:pt x="25" y="143"/>
                      <a:pt x="27" y="144"/>
                    </a:cubicBezTo>
                    <a:cubicBezTo>
                      <a:pt x="25" y="148"/>
                      <a:pt x="24" y="151"/>
                      <a:pt x="22" y="154"/>
                    </a:cubicBezTo>
                    <a:moveTo>
                      <a:pt x="16" y="145"/>
                    </a:moveTo>
                    <a:cubicBezTo>
                      <a:pt x="15" y="145"/>
                      <a:pt x="15" y="144"/>
                      <a:pt x="14" y="143"/>
                    </a:cubicBezTo>
                    <a:cubicBezTo>
                      <a:pt x="16" y="140"/>
                      <a:pt x="17" y="138"/>
                      <a:pt x="18" y="136"/>
                    </a:cubicBezTo>
                    <a:cubicBezTo>
                      <a:pt x="19" y="136"/>
                      <a:pt x="19" y="137"/>
                      <a:pt x="20" y="138"/>
                    </a:cubicBezTo>
                    <a:cubicBezTo>
                      <a:pt x="18" y="140"/>
                      <a:pt x="17" y="143"/>
                      <a:pt x="16" y="145"/>
                    </a:cubicBezTo>
                    <a:moveTo>
                      <a:pt x="161" y="157"/>
                    </a:moveTo>
                    <a:cubicBezTo>
                      <a:pt x="163" y="151"/>
                      <a:pt x="164" y="145"/>
                      <a:pt x="165" y="139"/>
                    </a:cubicBezTo>
                    <a:cubicBezTo>
                      <a:pt x="167" y="138"/>
                      <a:pt x="168" y="136"/>
                      <a:pt x="169" y="135"/>
                    </a:cubicBezTo>
                    <a:cubicBezTo>
                      <a:pt x="169" y="137"/>
                      <a:pt x="169" y="138"/>
                      <a:pt x="168" y="140"/>
                    </a:cubicBezTo>
                    <a:cubicBezTo>
                      <a:pt x="168" y="142"/>
                      <a:pt x="168" y="144"/>
                      <a:pt x="168" y="145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6" y="150"/>
                      <a:pt x="164" y="153"/>
                      <a:pt x="161" y="157"/>
                    </a:cubicBezTo>
                    <a:moveTo>
                      <a:pt x="111" y="145"/>
                    </a:moveTo>
                    <a:cubicBezTo>
                      <a:pt x="110" y="143"/>
                      <a:pt x="109" y="142"/>
                      <a:pt x="109" y="140"/>
                    </a:cubicBezTo>
                    <a:cubicBezTo>
                      <a:pt x="110" y="137"/>
                      <a:pt x="111" y="135"/>
                      <a:pt x="112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4"/>
                      <a:pt x="114" y="136"/>
                      <a:pt x="115" y="138"/>
                    </a:cubicBezTo>
                    <a:cubicBezTo>
                      <a:pt x="113" y="140"/>
                      <a:pt x="112" y="142"/>
                      <a:pt x="111" y="145"/>
                    </a:cubicBezTo>
                    <a:moveTo>
                      <a:pt x="12" y="139"/>
                    </a:moveTo>
                    <a:cubicBezTo>
                      <a:pt x="11" y="137"/>
                      <a:pt x="11" y="135"/>
                      <a:pt x="10" y="134"/>
                    </a:cubicBezTo>
                    <a:cubicBezTo>
                      <a:pt x="11" y="132"/>
                      <a:pt x="12" y="131"/>
                      <a:pt x="13" y="129"/>
                    </a:cubicBezTo>
                    <a:cubicBezTo>
                      <a:pt x="14" y="130"/>
                      <a:pt x="15" y="131"/>
                      <a:pt x="15" y="132"/>
                    </a:cubicBezTo>
                    <a:cubicBezTo>
                      <a:pt x="14" y="134"/>
                      <a:pt x="13" y="136"/>
                      <a:pt x="12" y="139"/>
                    </a:cubicBezTo>
                    <a:moveTo>
                      <a:pt x="107" y="134"/>
                    </a:moveTo>
                    <a:cubicBezTo>
                      <a:pt x="106" y="133"/>
                      <a:pt x="106" y="131"/>
                      <a:pt x="105" y="130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6" y="128"/>
                      <a:pt x="107" y="126"/>
                      <a:pt x="108" y="124"/>
                    </a:cubicBezTo>
                    <a:cubicBezTo>
                      <a:pt x="108" y="126"/>
                      <a:pt x="109" y="127"/>
                      <a:pt x="110" y="128"/>
                    </a:cubicBezTo>
                    <a:cubicBezTo>
                      <a:pt x="109" y="130"/>
                      <a:pt x="108" y="132"/>
                      <a:pt x="107" y="134"/>
                    </a:cubicBezTo>
                    <a:moveTo>
                      <a:pt x="8" y="129"/>
                    </a:moveTo>
                    <a:cubicBezTo>
                      <a:pt x="8" y="127"/>
                      <a:pt x="7" y="125"/>
                      <a:pt x="7" y="123"/>
                    </a:cubicBezTo>
                    <a:cubicBezTo>
                      <a:pt x="7" y="122"/>
                      <a:pt x="8" y="121"/>
                      <a:pt x="8" y="120"/>
                    </a:cubicBezTo>
                    <a:cubicBezTo>
                      <a:pt x="9" y="122"/>
                      <a:pt x="10" y="123"/>
                      <a:pt x="11" y="125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0" y="126"/>
                      <a:pt x="9" y="128"/>
                      <a:pt x="8" y="129"/>
                    </a:cubicBezTo>
                    <a:moveTo>
                      <a:pt x="170" y="124"/>
                    </a:moveTo>
                    <a:cubicBezTo>
                      <a:pt x="169" y="124"/>
                      <a:pt x="169" y="124"/>
                      <a:pt x="168" y="123"/>
                    </a:cubicBezTo>
                    <a:cubicBezTo>
                      <a:pt x="169" y="121"/>
                      <a:pt x="170" y="120"/>
                      <a:pt x="171" y="118"/>
                    </a:cubicBezTo>
                    <a:cubicBezTo>
                      <a:pt x="172" y="119"/>
                      <a:pt x="173" y="119"/>
                      <a:pt x="174" y="119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2" y="122"/>
                      <a:pt x="171" y="123"/>
                      <a:pt x="170" y="124"/>
                    </a:cubicBezTo>
                    <a:moveTo>
                      <a:pt x="103" y="125"/>
                    </a:moveTo>
                    <a:cubicBezTo>
                      <a:pt x="103" y="123"/>
                      <a:pt x="103" y="122"/>
                      <a:pt x="102" y="121"/>
                    </a:cubicBezTo>
                    <a:cubicBezTo>
                      <a:pt x="103" y="121"/>
                      <a:pt x="103" y="121"/>
                      <a:pt x="103" y="121"/>
                    </a:cubicBezTo>
                    <a:cubicBezTo>
                      <a:pt x="103" y="120"/>
                      <a:pt x="104" y="119"/>
                      <a:pt x="104" y="118"/>
                    </a:cubicBezTo>
                    <a:cubicBezTo>
                      <a:pt x="105" y="119"/>
                      <a:pt x="105" y="119"/>
                      <a:pt x="106" y="120"/>
                    </a:cubicBezTo>
                    <a:cubicBezTo>
                      <a:pt x="105" y="122"/>
                      <a:pt x="104" y="123"/>
                      <a:pt x="103" y="125"/>
                    </a:cubicBezTo>
                    <a:moveTo>
                      <a:pt x="164" y="122"/>
                    </a:moveTo>
                    <a:cubicBezTo>
                      <a:pt x="163" y="121"/>
                      <a:pt x="161" y="121"/>
                      <a:pt x="159" y="120"/>
                    </a:cubicBezTo>
                    <a:cubicBezTo>
                      <a:pt x="160" y="118"/>
                      <a:pt x="161" y="117"/>
                      <a:pt x="162" y="115"/>
                    </a:cubicBezTo>
                    <a:cubicBezTo>
                      <a:pt x="162" y="115"/>
                      <a:pt x="162" y="115"/>
                      <a:pt x="162" y="115"/>
                    </a:cubicBezTo>
                    <a:cubicBezTo>
                      <a:pt x="164" y="116"/>
                      <a:pt x="166" y="116"/>
                      <a:pt x="167" y="117"/>
                    </a:cubicBezTo>
                    <a:cubicBezTo>
                      <a:pt x="166" y="118"/>
                      <a:pt x="165" y="120"/>
                      <a:pt x="164" y="122"/>
                    </a:cubicBezTo>
                    <a:moveTo>
                      <a:pt x="101" y="116"/>
                    </a:moveTo>
                    <a:cubicBezTo>
                      <a:pt x="100" y="115"/>
                      <a:pt x="100" y="115"/>
                      <a:pt x="100" y="114"/>
                    </a:cubicBezTo>
                    <a:cubicBezTo>
                      <a:pt x="100" y="113"/>
                      <a:pt x="101" y="112"/>
                      <a:pt x="101" y="112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1" y="114"/>
                      <a:pt x="101" y="115"/>
                      <a:pt x="101" y="116"/>
                    </a:cubicBezTo>
                    <a:moveTo>
                      <a:pt x="156" y="118"/>
                    </a:moveTo>
                    <a:cubicBezTo>
                      <a:pt x="154" y="117"/>
                      <a:pt x="151" y="116"/>
                      <a:pt x="149" y="115"/>
                    </a:cubicBezTo>
                    <a:cubicBezTo>
                      <a:pt x="150" y="114"/>
                      <a:pt x="150" y="113"/>
                      <a:pt x="151" y="111"/>
                    </a:cubicBezTo>
                    <a:cubicBezTo>
                      <a:pt x="154" y="112"/>
                      <a:pt x="156" y="113"/>
                      <a:pt x="158" y="114"/>
                    </a:cubicBezTo>
                    <a:cubicBezTo>
                      <a:pt x="157" y="115"/>
                      <a:pt x="156" y="117"/>
                      <a:pt x="156" y="118"/>
                    </a:cubicBezTo>
                    <a:moveTo>
                      <a:pt x="6" y="117"/>
                    </a:moveTo>
                    <a:cubicBezTo>
                      <a:pt x="5" y="115"/>
                      <a:pt x="5" y="112"/>
                      <a:pt x="5" y="110"/>
                    </a:cubicBezTo>
                    <a:cubicBezTo>
                      <a:pt x="5" y="112"/>
                      <a:pt x="6" y="114"/>
                      <a:pt x="6" y="115"/>
                    </a:cubicBezTo>
                    <a:cubicBezTo>
                      <a:pt x="6" y="116"/>
                      <a:pt x="6" y="117"/>
                      <a:pt x="6" y="117"/>
                    </a:cubicBezTo>
                    <a:moveTo>
                      <a:pt x="145" y="114"/>
                    </a:moveTo>
                    <a:cubicBezTo>
                      <a:pt x="144" y="113"/>
                      <a:pt x="144" y="113"/>
                      <a:pt x="143" y="113"/>
                    </a:cubicBezTo>
                    <a:cubicBezTo>
                      <a:pt x="143" y="112"/>
                      <a:pt x="144" y="110"/>
                      <a:pt x="144" y="109"/>
                    </a:cubicBezTo>
                    <a:cubicBezTo>
                      <a:pt x="145" y="109"/>
                      <a:pt x="146" y="110"/>
                      <a:pt x="147" y="110"/>
                    </a:cubicBezTo>
                    <a:cubicBezTo>
                      <a:pt x="147" y="111"/>
                      <a:pt x="146" y="113"/>
                      <a:pt x="145" y="114"/>
                    </a:cubicBezTo>
                    <a:moveTo>
                      <a:pt x="139" y="111"/>
                    </a:moveTo>
                    <a:cubicBezTo>
                      <a:pt x="137" y="110"/>
                      <a:pt x="135" y="110"/>
                      <a:pt x="133" y="109"/>
                    </a:cubicBez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33" y="108"/>
                      <a:pt x="134" y="107"/>
                      <a:pt x="134" y="106"/>
                    </a:cubicBezTo>
                    <a:cubicBezTo>
                      <a:pt x="136" y="106"/>
                      <a:pt x="139" y="107"/>
                      <a:pt x="141" y="108"/>
                    </a:cubicBezTo>
                    <a:cubicBezTo>
                      <a:pt x="140" y="109"/>
                      <a:pt x="140" y="110"/>
                      <a:pt x="139" y="111"/>
                    </a:cubicBezTo>
                    <a:moveTo>
                      <a:pt x="177" y="135"/>
                    </a:moveTo>
                    <a:cubicBezTo>
                      <a:pt x="177" y="130"/>
                      <a:pt x="178" y="125"/>
                      <a:pt x="178" y="119"/>
                    </a:cubicBezTo>
                    <a:cubicBezTo>
                      <a:pt x="179" y="119"/>
                      <a:pt x="179" y="119"/>
                      <a:pt x="179" y="119"/>
                    </a:cubicBezTo>
                    <a:cubicBezTo>
                      <a:pt x="180" y="114"/>
                      <a:pt x="181" y="109"/>
                      <a:pt x="182" y="103"/>
                    </a:cubicBezTo>
                    <a:cubicBezTo>
                      <a:pt x="182" y="114"/>
                      <a:pt x="181" y="125"/>
                      <a:pt x="177" y="135"/>
                    </a:cubicBezTo>
                    <a:moveTo>
                      <a:pt x="129" y="107"/>
                    </a:moveTo>
                    <a:cubicBezTo>
                      <a:pt x="128" y="106"/>
                      <a:pt x="126" y="106"/>
                      <a:pt x="125" y="105"/>
                    </a:cubicBezTo>
                    <a:cubicBezTo>
                      <a:pt x="126" y="104"/>
                      <a:pt x="126" y="104"/>
                      <a:pt x="126" y="103"/>
                    </a:cubicBezTo>
                    <a:cubicBezTo>
                      <a:pt x="128" y="103"/>
                      <a:pt x="129" y="104"/>
                      <a:pt x="131" y="104"/>
                    </a:cubicBezTo>
                    <a:cubicBezTo>
                      <a:pt x="130" y="105"/>
                      <a:pt x="130" y="106"/>
                      <a:pt x="129" y="107"/>
                    </a:cubicBezTo>
                    <a:moveTo>
                      <a:pt x="98" y="109"/>
                    </a:moveTo>
                    <a:cubicBezTo>
                      <a:pt x="97" y="106"/>
                      <a:pt x="97" y="104"/>
                      <a:pt x="96" y="102"/>
                    </a:cubicBezTo>
                    <a:cubicBezTo>
                      <a:pt x="97" y="104"/>
                      <a:pt x="98" y="106"/>
                      <a:pt x="99" y="107"/>
                    </a:cubicBezTo>
                    <a:cubicBezTo>
                      <a:pt x="99" y="108"/>
                      <a:pt x="99" y="108"/>
                      <a:pt x="99" y="108"/>
                    </a:cubicBezTo>
                    <a:cubicBezTo>
                      <a:pt x="98" y="108"/>
                      <a:pt x="98" y="108"/>
                      <a:pt x="98" y="109"/>
                    </a:cubicBezTo>
                    <a:moveTo>
                      <a:pt x="121" y="104"/>
                    </a:moveTo>
                    <a:cubicBezTo>
                      <a:pt x="120" y="103"/>
                      <a:pt x="118" y="102"/>
                      <a:pt x="117" y="102"/>
                    </a:cubicBezTo>
                    <a:cubicBezTo>
                      <a:pt x="117" y="101"/>
                      <a:pt x="117" y="100"/>
                      <a:pt x="117" y="100"/>
                    </a:cubicBezTo>
                    <a:cubicBezTo>
                      <a:pt x="119" y="100"/>
                      <a:pt x="121" y="101"/>
                      <a:pt x="123" y="102"/>
                    </a:cubicBezTo>
                    <a:cubicBezTo>
                      <a:pt x="122" y="102"/>
                      <a:pt x="122" y="103"/>
                      <a:pt x="121" y="104"/>
                    </a:cubicBezTo>
                    <a:moveTo>
                      <a:pt x="129" y="157"/>
                    </a:moveTo>
                    <a:cubicBezTo>
                      <a:pt x="129" y="156"/>
                      <a:pt x="129" y="156"/>
                      <a:pt x="129" y="156"/>
                    </a:cubicBezTo>
                    <a:cubicBezTo>
                      <a:pt x="128" y="154"/>
                      <a:pt x="126" y="150"/>
                      <a:pt x="124" y="146"/>
                    </a:cubicBezTo>
                    <a:cubicBezTo>
                      <a:pt x="123" y="145"/>
                      <a:pt x="123" y="145"/>
                      <a:pt x="123" y="145"/>
                    </a:cubicBezTo>
                    <a:cubicBezTo>
                      <a:pt x="123" y="144"/>
                      <a:pt x="123" y="144"/>
                      <a:pt x="123" y="144"/>
                    </a:cubicBezTo>
                    <a:cubicBezTo>
                      <a:pt x="118" y="135"/>
                      <a:pt x="111" y="123"/>
                      <a:pt x="105" y="112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103" y="106"/>
                      <a:pt x="100" y="102"/>
                      <a:pt x="98" y="98"/>
                    </a:cubicBezTo>
                    <a:cubicBezTo>
                      <a:pt x="101" y="99"/>
                      <a:pt x="103" y="100"/>
                      <a:pt x="106" y="101"/>
                    </a:cubicBezTo>
                    <a:cubicBezTo>
                      <a:pt x="115" y="105"/>
                      <a:pt x="127" y="110"/>
                      <a:pt x="138" y="115"/>
                    </a:cubicBezTo>
                    <a:cubicBezTo>
                      <a:pt x="138" y="115"/>
                      <a:pt x="139" y="116"/>
                      <a:pt x="139" y="116"/>
                    </a:cubicBezTo>
                    <a:cubicBezTo>
                      <a:pt x="139" y="116"/>
                      <a:pt x="140" y="116"/>
                      <a:pt x="140" y="11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9" y="120"/>
                      <a:pt x="158" y="123"/>
                      <a:pt x="164" y="126"/>
                    </a:cubicBezTo>
                    <a:cubicBezTo>
                      <a:pt x="164" y="126"/>
                      <a:pt x="164" y="126"/>
                      <a:pt x="165" y="127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6" y="127"/>
                      <a:pt x="167" y="127"/>
                      <a:pt x="168" y="128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168" y="129"/>
                      <a:pt x="168" y="130"/>
                      <a:pt x="168" y="130"/>
                    </a:cubicBezTo>
                    <a:cubicBezTo>
                      <a:pt x="167" y="132"/>
                      <a:pt x="165" y="134"/>
                      <a:pt x="163" y="136"/>
                    </a:cubicBezTo>
                    <a:cubicBezTo>
                      <a:pt x="162" y="137"/>
                      <a:pt x="162" y="137"/>
                      <a:pt x="162" y="137"/>
                    </a:cubicBezTo>
                    <a:cubicBezTo>
                      <a:pt x="155" y="144"/>
                      <a:pt x="144" y="152"/>
                      <a:pt x="129" y="157"/>
                    </a:cubicBezTo>
                    <a:moveTo>
                      <a:pt x="113" y="100"/>
                    </a:moveTo>
                    <a:cubicBezTo>
                      <a:pt x="112" y="100"/>
                      <a:pt x="111" y="99"/>
                      <a:pt x="110" y="99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10" y="98"/>
                      <a:pt x="110" y="98"/>
                      <a:pt x="110" y="97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2" y="98"/>
                      <a:pt x="113" y="98"/>
                      <a:pt x="114" y="98"/>
                    </a:cubicBezTo>
                    <a:cubicBezTo>
                      <a:pt x="113" y="99"/>
                      <a:pt x="113" y="100"/>
                      <a:pt x="113" y="100"/>
                    </a:cubicBezTo>
                    <a:moveTo>
                      <a:pt x="106" y="97"/>
                    </a:moveTo>
                    <a:cubicBezTo>
                      <a:pt x="103" y="96"/>
                      <a:pt x="100" y="94"/>
                      <a:pt x="97" y="93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3"/>
                      <a:pt x="102" y="94"/>
                      <a:pt x="107" y="96"/>
                    </a:cubicBezTo>
                    <a:cubicBezTo>
                      <a:pt x="106" y="96"/>
                      <a:pt x="106" y="97"/>
                      <a:pt x="106" y="97"/>
                    </a:cubicBezTo>
                    <a:moveTo>
                      <a:pt x="98" y="89"/>
                    </a:moveTo>
                    <a:cubicBezTo>
                      <a:pt x="98" y="87"/>
                      <a:pt x="98" y="85"/>
                      <a:pt x="98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2"/>
                      <a:pt x="102" y="81"/>
                      <a:pt x="106" y="79"/>
                    </a:cubicBezTo>
                    <a:cubicBezTo>
                      <a:pt x="104" y="82"/>
                      <a:pt x="103" y="85"/>
                      <a:pt x="103" y="88"/>
                    </a:cubicBezTo>
                    <a:cubicBezTo>
                      <a:pt x="101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moveTo>
                      <a:pt x="107" y="86"/>
                    </a:moveTo>
                    <a:cubicBezTo>
                      <a:pt x="108" y="83"/>
                      <a:pt x="109" y="80"/>
                      <a:pt x="111" y="76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3" y="74"/>
                      <a:pt x="116" y="73"/>
                      <a:pt x="118" y="71"/>
                    </a:cubicBezTo>
                    <a:cubicBezTo>
                      <a:pt x="117" y="75"/>
                      <a:pt x="115" y="79"/>
                      <a:pt x="114" y="83"/>
                    </a:cubicBezTo>
                    <a:cubicBezTo>
                      <a:pt x="113" y="84"/>
                      <a:pt x="112" y="84"/>
                      <a:pt x="111" y="84"/>
                    </a:cubicBezTo>
                    <a:cubicBezTo>
                      <a:pt x="110" y="85"/>
                      <a:pt x="110" y="85"/>
                      <a:pt x="110" y="85"/>
                    </a:cubicBezTo>
                    <a:cubicBezTo>
                      <a:pt x="109" y="86"/>
                      <a:pt x="108" y="86"/>
                      <a:pt x="107" y="86"/>
                    </a:cubicBezTo>
                    <a:moveTo>
                      <a:pt x="123" y="85"/>
                    </a:moveTo>
                    <a:cubicBezTo>
                      <a:pt x="124" y="85"/>
                      <a:pt x="124" y="85"/>
                      <a:pt x="124" y="84"/>
                    </a:cubicBezTo>
                    <a:cubicBezTo>
                      <a:pt x="129" y="83"/>
                      <a:pt x="134" y="81"/>
                      <a:pt x="140" y="79"/>
                    </a:cubicBezTo>
                    <a:cubicBezTo>
                      <a:pt x="153" y="73"/>
                      <a:pt x="167" y="68"/>
                      <a:pt x="178" y="66"/>
                    </a:cubicBezTo>
                    <a:cubicBezTo>
                      <a:pt x="179" y="72"/>
                      <a:pt x="180" y="79"/>
                      <a:pt x="180" y="86"/>
                    </a:cubicBezTo>
                    <a:cubicBezTo>
                      <a:pt x="180" y="96"/>
                      <a:pt x="178" y="106"/>
                      <a:pt x="176" y="115"/>
                    </a:cubicBezTo>
                    <a:cubicBezTo>
                      <a:pt x="175" y="115"/>
                      <a:pt x="175" y="115"/>
                      <a:pt x="175" y="115"/>
                    </a:cubicBezTo>
                    <a:cubicBezTo>
                      <a:pt x="169" y="113"/>
                      <a:pt x="161" y="110"/>
                      <a:pt x="151" y="107"/>
                    </a:cubicBezTo>
                    <a:cubicBezTo>
                      <a:pt x="151" y="107"/>
                      <a:pt x="151" y="107"/>
                      <a:pt x="151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45" y="105"/>
                      <a:pt x="139" y="103"/>
                      <a:pt x="134" y="101"/>
                    </a:cubicBezTo>
                    <a:cubicBezTo>
                      <a:pt x="128" y="99"/>
                      <a:pt x="123" y="97"/>
                      <a:pt x="118" y="96"/>
                    </a:cubicBezTo>
                    <a:cubicBezTo>
                      <a:pt x="118" y="95"/>
                      <a:pt x="117" y="95"/>
                      <a:pt x="117" y="95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6" y="95"/>
                      <a:pt x="116" y="95"/>
                      <a:pt x="115" y="95"/>
                    </a:cubicBezTo>
                    <a:cubicBezTo>
                      <a:pt x="114" y="94"/>
                      <a:pt x="113" y="94"/>
                      <a:pt x="112" y="94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92"/>
                      <a:pt x="110" y="92"/>
                      <a:pt x="110" y="92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8" y="92"/>
                      <a:pt x="106" y="92"/>
                      <a:pt x="105" y="91"/>
                    </a:cubicBezTo>
                    <a:cubicBezTo>
                      <a:pt x="110" y="90"/>
                      <a:pt x="116" y="88"/>
                      <a:pt x="123" y="85"/>
                    </a:cubicBezTo>
                    <a:cubicBezTo>
                      <a:pt x="123" y="85"/>
                      <a:pt x="123" y="85"/>
                      <a:pt x="123" y="85"/>
                    </a:cubicBezTo>
                    <a:moveTo>
                      <a:pt x="119" y="81"/>
                    </a:moveTo>
                    <a:cubicBezTo>
                      <a:pt x="120" y="77"/>
                      <a:pt x="122" y="73"/>
                      <a:pt x="123" y="69"/>
                    </a:cubicBezTo>
                    <a:cubicBezTo>
                      <a:pt x="123" y="68"/>
                      <a:pt x="123" y="68"/>
                      <a:pt x="123" y="68"/>
                    </a:cubicBezTo>
                    <a:cubicBezTo>
                      <a:pt x="125" y="67"/>
                      <a:pt x="126" y="66"/>
                      <a:pt x="128" y="65"/>
                    </a:cubicBezTo>
                    <a:cubicBezTo>
                      <a:pt x="126" y="70"/>
                      <a:pt x="124" y="75"/>
                      <a:pt x="122" y="79"/>
                    </a:cubicBezTo>
                    <a:cubicBezTo>
                      <a:pt x="121" y="80"/>
                      <a:pt x="120" y="80"/>
                      <a:pt x="119" y="81"/>
                    </a:cubicBezTo>
                    <a:moveTo>
                      <a:pt x="127" y="77"/>
                    </a:moveTo>
                    <a:cubicBezTo>
                      <a:pt x="129" y="73"/>
                      <a:pt x="131" y="69"/>
                      <a:pt x="133" y="65"/>
                    </a:cubicBezTo>
                    <a:cubicBezTo>
                      <a:pt x="133" y="64"/>
                      <a:pt x="133" y="63"/>
                      <a:pt x="132" y="63"/>
                    </a:cubicBezTo>
                    <a:cubicBezTo>
                      <a:pt x="134" y="62"/>
                      <a:pt x="136" y="61"/>
                      <a:pt x="138" y="60"/>
                    </a:cubicBezTo>
                    <a:cubicBezTo>
                      <a:pt x="136" y="65"/>
                      <a:pt x="134" y="70"/>
                      <a:pt x="132" y="75"/>
                    </a:cubicBezTo>
                    <a:cubicBezTo>
                      <a:pt x="130" y="76"/>
                      <a:pt x="129" y="76"/>
                      <a:pt x="127" y="77"/>
                    </a:cubicBezTo>
                    <a:moveTo>
                      <a:pt x="137" y="72"/>
                    </a:moveTo>
                    <a:cubicBezTo>
                      <a:pt x="139" y="67"/>
                      <a:pt x="141" y="62"/>
                      <a:pt x="143" y="57"/>
                    </a:cubicBezTo>
                    <a:cubicBezTo>
                      <a:pt x="143" y="57"/>
                      <a:pt x="143" y="57"/>
                      <a:pt x="143" y="57"/>
                    </a:cubicBezTo>
                    <a:cubicBezTo>
                      <a:pt x="146" y="55"/>
                      <a:pt x="148" y="54"/>
                      <a:pt x="150" y="53"/>
                    </a:cubicBezTo>
                    <a:cubicBezTo>
                      <a:pt x="149" y="58"/>
                      <a:pt x="147" y="63"/>
                      <a:pt x="146" y="68"/>
                    </a:cubicBezTo>
                    <a:cubicBezTo>
                      <a:pt x="143" y="70"/>
                      <a:pt x="140" y="71"/>
                      <a:pt x="137" y="72"/>
                    </a:cubicBezTo>
                    <a:moveTo>
                      <a:pt x="151" y="66"/>
                    </a:moveTo>
                    <a:cubicBezTo>
                      <a:pt x="152" y="61"/>
                      <a:pt x="154" y="55"/>
                      <a:pt x="155" y="50"/>
                    </a:cubicBezTo>
                    <a:cubicBezTo>
                      <a:pt x="157" y="49"/>
                      <a:pt x="159" y="48"/>
                      <a:pt x="161" y="47"/>
                    </a:cubicBezTo>
                    <a:cubicBezTo>
                      <a:pt x="159" y="52"/>
                      <a:pt x="157" y="57"/>
                      <a:pt x="155" y="63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4" y="65"/>
                      <a:pt x="152" y="65"/>
                      <a:pt x="151" y="66"/>
                    </a:cubicBezTo>
                    <a:moveTo>
                      <a:pt x="168" y="58"/>
                    </a:moveTo>
                    <a:cubicBezTo>
                      <a:pt x="170" y="53"/>
                      <a:pt x="172" y="48"/>
                      <a:pt x="174" y="43"/>
                    </a:cubicBezTo>
                    <a:cubicBezTo>
                      <a:pt x="172" y="47"/>
                      <a:pt x="171" y="52"/>
                      <a:pt x="171" y="57"/>
                    </a:cubicBezTo>
                    <a:cubicBezTo>
                      <a:pt x="170" y="57"/>
                      <a:pt x="169" y="57"/>
                      <a:pt x="168" y="58"/>
                    </a:cubicBezTo>
                    <a:moveTo>
                      <a:pt x="160" y="62"/>
                    </a:moveTo>
                    <a:cubicBezTo>
                      <a:pt x="162" y="56"/>
                      <a:pt x="164" y="50"/>
                      <a:pt x="166" y="44"/>
                    </a:cubicBezTo>
                    <a:cubicBezTo>
                      <a:pt x="167" y="44"/>
                      <a:pt x="168" y="43"/>
                      <a:pt x="169" y="43"/>
                    </a:cubicBezTo>
                    <a:cubicBezTo>
                      <a:pt x="168" y="49"/>
                      <a:pt x="166" y="54"/>
                      <a:pt x="163" y="60"/>
                    </a:cubicBezTo>
                    <a:cubicBezTo>
                      <a:pt x="162" y="61"/>
                      <a:pt x="161" y="61"/>
                      <a:pt x="160" y="62"/>
                    </a:cubicBezTo>
                    <a:moveTo>
                      <a:pt x="46" y="152"/>
                    </a:moveTo>
                    <a:cubicBezTo>
                      <a:pt x="41" y="149"/>
                      <a:pt x="35" y="145"/>
                      <a:pt x="29" y="141"/>
                    </a:cubicBezTo>
                    <a:cubicBezTo>
                      <a:pt x="21" y="135"/>
                      <a:pt x="15" y="126"/>
                      <a:pt x="11" y="116"/>
                    </a:cubicBezTo>
                    <a:cubicBezTo>
                      <a:pt x="11" y="115"/>
                      <a:pt x="11" y="114"/>
                      <a:pt x="10" y="114"/>
                    </a:cubicBezTo>
                    <a:cubicBezTo>
                      <a:pt x="7" y="106"/>
                      <a:pt x="6" y="98"/>
                      <a:pt x="6" y="90"/>
                    </a:cubicBezTo>
                    <a:cubicBezTo>
                      <a:pt x="6" y="90"/>
                      <a:pt x="6" y="89"/>
                      <a:pt x="6" y="89"/>
                    </a:cubicBezTo>
                    <a:cubicBezTo>
                      <a:pt x="6" y="88"/>
                      <a:pt x="6" y="88"/>
                      <a:pt x="6" y="87"/>
                    </a:cubicBezTo>
                    <a:cubicBezTo>
                      <a:pt x="6" y="73"/>
                      <a:pt x="10" y="59"/>
                      <a:pt x="18" y="48"/>
                    </a:cubicBezTo>
                    <a:cubicBezTo>
                      <a:pt x="33" y="26"/>
                      <a:pt x="60" y="13"/>
                      <a:pt x="90" y="11"/>
                    </a:cubicBezTo>
                    <a:cubicBezTo>
                      <a:pt x="89" y="12"/>
                      <a:pt x="89" y="15"/>
                      <a:pt x="89" y="17"/>
                    </a:cubicBezTo>
                    <a:cubicBezTo>
                      <a:pt x="89" y="31"/>
                      <a:pt x="89" y="54"/>
                      <a:pt x="89" y="71"/>
                    </a:cubicBezTo>
                    <a:cubicBezTo>
                      <a:pt x="89" y="81"/>
                      <a:pt x="89" y="88"/>
                      <a:pt x="89" y="91"/>
                    </a:cubicBezTo>
                    <a:cubicBezTo>
                      <a:pt x="89" y="92"/>
                      <a:pt x="89" y="92"/>
                      <a:pt x="89" y="92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0" y="95"/>
                      <a:pt x="92" y="104"/>
                      <a:pt x="96" y="114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5"/>
                      <a:pt x="95" y="117"/>
                      <a:pt x="96" y="117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9" y="124"/>
                      <a:pt x="102" y="132"/>
                      <a:pt x="105" y="140"/>
                    </a:cubicBezTo>
                    <a:cubicBezTo>
                      <a:pt x="104" y="140"/>
                      <a:pt x="105" y="141"/>
                      <a:pt x="105" y="141"/>
                    </a:cubicBezTo>
                    <a:cubicBezTo>
                      <a:pt x="108" y="149"/>
                      <a:pt x="110" y="156"/>
                      <a:pt x="113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1" y="161"/>
                    </a:cubicBezTo>
                    <a:cubicBezTo>
                      <a:pt x="111" y="161"/>
                      <a:pt x="111" y="161"/>
                      <a:pt x="110" y="162"/>
                    </a:cubicBezTo>
                    <a:cubicBezTo>
                      <a:pt x="104" y="163"/>
                      <a:pt x="98" y="163"/>
                      <a:pt x="92" y="163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1" y="163"/>
                      <a:pt x="90" y="163"/>
                      <a:pt x="90" y="162"/>
                    </a:cubicBezTo>
                    <a:cubicBezTo>
                      <a:pt x="90" y="162"/>
                      <a:pt x="89" y="162"/>
                      <a:pt x="89" y="162"/>
                    </a:cubicBezTo>
                    <a:cubicBezTo>
                      <a:pt x="89" y="162"/>
                      <a:pt x="88" y="163"/>
                      <a:pt x="88" y="163"/>
                    </a:cubicBezTo>
                    <a:cubicBezTo>
                      <a:pt x="82" y="163"/>
                      <a:pt x="77" y="162"/>
                      <a:pt x="71" y="161"/>
                    </a:cubicBezTo>
                    <a:cubicBezTo>
                      <a:pt x="71" y="161"/>
                      <a:pt x="71" y="160"/>
                      <a:pt x="71" y="160"/>
                    </a:cubicBezTo>
                    <a:cubicBezTo>
                      <a:pt x="70" y="160"/>
                      <a:pt x="70" y="160"/>
                      <a:pt x="70" y="160"/>
                    </a:cubicBezTo>
                    <a:cubicBezTo>
                      <a:pt x="69" y="160"/>
                      <a:pt x="69" y="160"/>
                      <a:pt x="68" y="160"/>
                    </a:cubicBezTo>
                    <a:cubicBezTo>
                      <a:pt x="62" y="159"/>
                      <a:pt x="55" y="156"/>
                      <a:pt x="49" y="153"/>
                    </a:cubicBezTo>
                    <a:cubicBezTo>
                      <a:pt x="49" y="153"/>
                      <a:pt x="48" y="153"/>
                      <a:pt x="48" y="152"/>
                    </a:cubicBezTo>
                    <a:cubicBezTo>
                      <a:pt x="48" y="152"/>
                      <a:pt x="47" y="152"/>
                      <a:pt x="47" y="152"/>
                    </a:cubicBezTo>
                    <a:cubicBezTo>
                      <a:pt x="47" y="152"/>
                      <a:pt x="47" y="152"/>
                      <a:pt x="46" y="152"/>
                    </a:cubicBezTo>
                    <a:moveTo>
                      <a:pt x="99" y="78"/>
                    </a:moveTo>
                    <a:cubicBezTo>
                      <a:pt x="101" y="51"/>
                      <a:pt x="104" y="32"/>
                      <a:pt x="108" y="4"/>
                    </a:cubicBezTo>
                    <a:cubicBezTo>
                      <a:pt x="111" y="4"/>
                      <a:pt x="114" y="4"/>
                      <a:pt x="117" y="5"/>
                    </a:cubicBezTo>
                    <a:cubicBezTo>
                      <a:pt x="138" y="7"/>
                      <a:pt x="158" y="15"/>
                      <a:pt x="170" y="29"/>
                    </a:cubicBezTo>
                    <a:cubicBezTo>
                      <a:pt x="172" y="32"/>
                      <a:pt x="173" y="34"/>
                      <a:pt x="174" y="36"/>
                    </a:cubicBezTo>
                    <a:cubicBezTo>
                      <a:pt x="172" y="37"/>
                      <a:pt x="168" y="39"/>
                      <a:pt x="165" y="40"/>
                    </a:cubicBezTo>
                    <a:cubicBezTo>
                      <a:pt x="165" y="40"/>
                      <a:pt x="165" y="40"/>
                      <a:pt x="165" y="40"/>
                    </a:cubicBezTo>
                    <a:cubicBezTo>
                      <a:pt x="164" y="40"/>
                      <a:pt x="164" y="41"/>
                      <a:pt x="163" y="41"/>
                    </a:cubicBezTo>
                    <a:cubicBezTo>
                      <a:pt x="151" y="47"/>
                      <a:pt x="138" y="55"/>
                      <a:pt x="126" y="62"/>
                    </a:cubicBezTo>
                    <a:cubicBezTo>
                      <a:pt x="117" y="67"/>
                      <a:pt x="110" y="72"/>
                      <a:pt x="105" y="75"/>
                    </a:cubicBezTo>
                    <a:cubicBezTo>
                      <a:pt x="102" y="76"/>
                      <a:pt x="100" y="77"/>
                      <a:pt x="99" y="78"/>
                    </a:cubicBezTo>
                    <a:moveTo>
                      <a:pt x="107" y="0"/>
                    </a:moveTo>
                    <a:cubicBezTo>
                      <a:pt x="106" y="0"/>
                      <a:pt x="106" y="0"/>
                      <a:pt x="105" y="1"/>
                    </a:cubicBezTo>
                    <a:cubicBezTo>
                      <a:pt x="105" y="1"/>
                      <a:pt x="104" y="2"/>
                      <a:pt x="104" y="3"/>
                    </a:cubicBezTo>
                    <a:cubicBezTo>
                      <a:pt x="101" y="32"/>
                      <a:pt x="97" y="50"/>
                      <a:pt x="95" y="79"/>
                    </a:cubicBezTo>
                    <a:cubicBezTo>
                      <a:pt x="95" y="79"/>
                      <a:pt x="94" y="80"/>
                      <a:pt x="94" y="80"/>
                    </a:cubicBezTo>
                    <a:cubicBezTo>
                      <a:pt x="94" y="83"/>
                      <a:pt x="94" y="88"/>
                      <a:pt x="94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88"/>
                      <a:pt x="92" y="81"/>
                      <a:pt x="92" y="71"/>
                    </a:cubicBezTo>
                    <a:cubicBezTo>
                      <a:pt x="92" y="60"/>
                      <a:pt x="93" y="46"/>
                      <a:pt x="93" y="33"/>
                    </a:cubicBezTo>
                    <a:cubicBezTo>
                      <a:pt x="93" y="27"/>
                      <a:pt x="93" y="22"/>
                      <a:pt x="93" y="18"/>
                    </a:cubicBezTo>
                    <a:cubicBezTo>
                      <a:pt x="93" y="13"/>
                      <a:pt x="94" y="10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61" y="9"/>
                      <a:pt x="31" y="22"/>
                      <a:pt x="14" y="46"/>
                    </a:cubicBezTo>
                    <a:cubicBezTo>
                      <a:pt x="6" y="58"/>
                      <a:pt x="2" y="74"/>
                      <a:pt x="2" y="89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5"/>
                      <a:pt x="0" y="99"/>
                      <a:pt x="0" y="104"/>
                    </a:cubicBezTo>
                    <a:cubicBezTo>
                      <a:pt x="0" y="111"/>
                      <a:pt x="1" y="117"/>
                      <a:pt x="3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4"/>
                      <a:pt x="2" y="125"/>
                      <a:pt x="3" y="126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4" y="129"/>
                      <a:pt x="5" y="131"/>
                      <a:pt x="6" y="134"/>
                    </a:cubicBezTo>
                    <a:cubicBezTo>
                      <a:pt x="6" y="134"/>
                      <a:pt x="6" y="135"/>
                      <a:pt x="6" y="135"/>
                    </a:cubicBezTo>
                    <a:cubicBezTo>
                      <a:pt x="8" y="138"/>
                      <a:pt x="9" y="140"/>
                      <a:pt x="10" y="143"/>
                    </a:cubicBezTo>
                    <a:cubicBezTo>
                      <a:pt x="10" y="144"/>
                      <a:pt x="10" y="145"/>
                      <a:pt x="11" y="145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2" y="147"/>
                      <a:pt x="13" y="149"/>
                      <a:pt x="14" y="150"/>
                    </a:cubicBezTo>
                    <a:cubicBezTo>
                      <a:pt x="14" y="151"/>
                      <a:pt x="14" y="151"/>
                      <a:pt x="14" y="151"/>
                    </a:cubicBezTo>
                    <a:cubicBezTo>
                      <a:pt x="14" y="151"/>
                      <a:pt x="15" y="152"/>
                      <a:pt x="16" y="152"/>
                    </a:cubicBezTo>
                    <a:cubicBezTo>
                      <a:pt x="17" y="154"/>
                      <a:pt x="19" y="156"/>
                      <a:pt x="20" y="158"/>
                    </a:cubicBezTo>
                    <a:cubicBezTo>
                      <a:pt x="20" y="159"/>
                      <a:pt x="21" y="160"/>
                      <a:pt x="21" y="161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3" y="161"/>
                      <a:pt x="24" y="162"/>
                      <a:pt x="24" y="163"/>
                    </a:cubicBezTo>
                    <a:cubicBezTo>
                      <a:pt x="29" y="168"/>
                      <a:pt x="36" y="174"/>
                      <a:pt x="46" y="179"/>
                    </a:cubicBezTo>
                    <a:cubicBezTo>
                      <a:pt x="46" y="180"/>
                      <a:pt x="46" y="180"/>
                      <a:pt x="46" y="180"/>
                    </a:cubicBezTo>
                    <a:cubicBezTo>
                      <a:pt x="46" y="181"/>
                      <a:pt x="47" y="181"/>
                      <a:pt x="48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48" y="181"/>
                      <a:pt x="48" y="181"/>
                      <a:pt x="48" y="181"/>
                    </a:cubicBezTo>
                    <a:cubicBezTo>
                      <a:pt x="51" y="182"/>
                      <a:pt x="54" y="183"/>
                      <a:pt x="57" y="184"/>
                    </a:cubicBezTo>
                    <a:cubicBezTo>
                      <a:pt x="57" y="185"/>
                      <a:pt x="58" y="186"/>
                      <a:pt x="59" y="186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60" y="186"/>
                      <a:pt x="61" y="186"/>
                      <a:pt x="61" y="186"/>
                    </a:cubicBezTo>
                    <a:cubicBezTo>
                      <a:pt x="63" y="186"/>
                      <a:pt x="65" y="187"/>
                      <a:pt x="68" y="187"/>
                    </a:cubicBezTo>
                    <a:cubicBezTo>
                      <a:pt x="68" y="188"/>
                      <a:pt x="68" y="189"/>
                      <a:pt x="69" y="190"/>
                    </a:cubicBezTo>
                    <a:cubicBezTo>
                      <a:pt x="69" y="190"/>
                      <a:pt x="70" y="190"/>
                      <a:pt x="70" y="190"/>
                    </a:cubicBezTo>
                    <a:cubicBezTo>
                      <a:pt x="71" y="190"/>
                      <a:pt x="71" y="189"/>
                      <a:pt x="72" y="188"/>
                    </a:cubicBezTo>
                    <a:cubicBezTo>
                      <a:pt x="72" y="188"/>
                      <a:pt x="72" y="188"/>
                      <a:pt x="72" y="188"/>
                    </a:cubicBezTo>
                    <a:cubicBezTo>
                      <a:pt x="74" y="189"/>
                      <a:pt x="76" y="189"/>
                      <a:pt x="78" y="189"/>
                    </a:cubicBezTo>
                    <a:cubicBezTo>
                      <a:pt x="79" y="189"/>
                      <a:pt x="79" y="190"/>
                      <a:pt x="79" y="190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81" y="190"/>
                      <a:pt x="81" y="190"/>
                      <a:pt x="82" y="189"/>
                    </a:cubicBezTo>
                    <a:cubicBezTo>
                      <a:pt x="84" y="190"/>
                      <a:pt x="87" y="190"/>
                      <a:pt x="89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93" y="190"/>
                      <a:pt x="97" y="189"/>
                      <a:pt x="100" y="189"/>
                    </a:cubicBezTo>
                    <a:cubicBezTo>
                      <a:pt x="100" y="190"/>
                      <a:pt x="101" y="190"/>
                      <a:pt x="102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3" y="190"/>
                      <a:pt x="103" y="190"/>
                      <a:pt x="104" y="189"/>
                    </a:cubicBezTo>
                    <a:cubicBezTo>
                      <a:pt x="104" y="189"/>
                      <a:pt x="104" y="189"/>
                      <a:pt x="104" y="189"/>
                    </a:cubicBezTo>
                    <a:cubicBezTo>
                      <a:pt x="108" y="188"/>
                      <a:pt x="111" y="188"/>
                      <a:pt x="115" y="187"/>
                    </a:cubicBezTo>
                    <a:cubicBezTo>
                      <a:pt x="116" y="187"/>
                      <a:pt x="117" y="186"/>
                      <a:pt x="117" y="185"/>
                    </a:cubicBezTo>
                    <a:cubicBezTo>
                      <a:pt x="117" y="184"/>
                      <a:pt x="117" y="184"/>
                      <a:pt x="116" y="184"/>
                    </a:cubicBezTo>
                    <a:cubicBezTo>
                      <a:pt x="117" y="181"/>
                      <a:pt x="117" y="178"/>
                      <a:pt x="117" y="175"/>
                    </a:cubicBezTo>
                    <a:cubicBezTo>
                      <a:pt x="118" y="176"/>
                      <a:pt x="118" y="177"/>
                      <a:pt x="119" y="178"/>
                    </a:cubicBezTo>
                    <a:cubicBezTo>
                      <a:pt x="121" y="180"/>
                      <a:pt x="122" y="182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31" y="183"/>
                      <a:pt x="135" y="181"/>
                      <a:pt x="139" y="179"/>
                    </a:cubicBezTo>
                    <a:cubicBezTo>
                      <a:pt x="139" y="179"/>
                      <a:pt x="139" y="179"/>
                      <a:pt x="140" y="178"/>
                    </a:cubicBezTo>
                    <a:cubicBezTo>
                      <a:pt x="142" y="177"/>
                      <a:pt x="144" y="176"/>
                      <a:pt x="147" y="174"/>
                    </a:cubicBezTo>
                    <a:cubicBezTo>
                      <a:pt x="147" y="174"/>
                      <a:pt x="147" y="174"/>
                      <a:pt x="147" y="174"/>
                    </a:cubicBezTo>
                    <a:cubicBezTo>
                      <a:pt x="148" y="174"/>
                      <a:pt x="148" y="174"/>
                      <a:pt x="149" y="173"/>
                    </a:cubicBezTo>
                    <a:cubicBezTo>
                      <a:pt x="149" y="173"/>
                      <a:pt x="149" y="173"/>
                      <a:pt x="149" y="173"/>
                    </a:cubicBezTo>
                    <a:cubicBezTo>
                      <a:pt x="158" y="166"/>
                      <a:pt x="166" y="159"/>
                      <a:pt x="170" y="149"/>
                    </a:cubicBezTo>
                    <a:cubicBezTo>
                      <a:pt x="171" y="149"/>
                      <a:pt x="171" y="149"/>
                      <a:pt x="171" y="149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1" y="148"/>
                      <a:pt x="171" y="148"/>
                      <a:pt x="172" y="147"/>
                    </a:cubicBezTo>
                    <a:cubicBezTo>
                      <a:pt x="172" y="145"/>
                      <a:pt x="172" y="142"/>
                      <a:pt x="173" y="139"/>
                    </a:cubicBezTo>
                    <a:cubicBezTo>
                      <a:pt x="173" y="139"/>
                      <a:pt x="173" y="139"/>
                      <a:pt x="173" y="139"/>
                    </a:cubicBezTo>
                    <a:cubicBezTo>
                      <a:pt x="173" y="140"/>
                      <a:pt x="173" y="141"/>
                      <a:pt x="174" y="141"/>
                    </a:cubicBezTo>
                    <a:cubicBezTo>
                      <a:pt x="175" y="142"/>
                      <a:pt x="175" y="142"/>
                      <a:pt x="176" y="142"/>
                    </a:cubicBezTo>
                    <a:cubicBezTo>
                      <a:pt x="176" y="142"/>
                      <a:pt x="177" y="142"/>
                      <a:pt x="177" y="142"/>
                    </a:cubicBezTo>
                    <a:cubicBezTo>
                      <a:pt x="178" y="142"/>
                      <a:pt x="178" y="141"/>
                      <a:pt x="179" y="141"/>
                    </a:cubicBezTo>
                    <a:cubicBezTo>
                      <a:pt x="184" y="129"/>
                      <a:pt x="186" y="116"/>
                      <a:pt x="186" y="103"/>
                    </a:cubicBezTo>
                    <a:cubicBezTo>
                      <a:pt x="186" y="103"/>
                      <a:pt x="186" y="102"/>
                      <a:pt x="186" y="102"/>
                    </a:cubicBezTo>
                    <a:cubicBezTo>
                      <a:pt x="186" y="89"/>
                      <a:pt x="184" y="76"/>
                      <a:pt x="182" y="63"/>
                    </a:cubicBezTo>
                    <a:cubicBezTo>
                      <a:pt x="182" y="62"/>
                      <a:pt x="181" y="62"/>
                      <a:pt x="180" y="62"/>
                    </a:cubicBezTo>
                    <a:cubicBezTo>
                      <a:pt x="180" y="61"/>
                      <a:pt x="180" y="61"/>
                      <a:pt x="179" y="61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79" y="61"/>
                      <a:pt x="179" y="61"/>
                      <a:pt x="179" y="61"/>
                    </a:cubicBezTo>
                    <a:cubicBezTo>
                      <a:pt x="171" y="63"/>
                      <a:pt x="162" y="66"/>
                      <a:pt x="152" y="70"/>
                    </a:cubicBezTo>
                    <a:cubicBezTo>
                      <a:pt x="160" y="66"/>
                      <a:pt x="167" y="63"/>
                      <a:pt x="173" y="60"/>
                    </a:cubicBezTo>
                    <a:cubicBezTo>
                      <a:pt x="174" y="60"/>
                      <a:pt x="174" y="59"/>
                      <a:pt x="174" y="58"/>
                    </a:cubicBezTo>
                    <a:cubicBezTo>
                      <a:pt x="175" y="52"/>
                      <a:pt x="177" y="46"/>
                      <a:pt x="178" y="39"/>
                    </a:cubicBezTo>
                    <a:cubicBezTo>
                      <a:pt x="179" y="39"/>
                      <a:pt x="180" y="38"/>
                      <a:pt x="179" y="37"/>
                    </a:cubicBezTo>
                    <a:cubicBezTo>
                      <a:pt x="177" y="33"/>
                      <a:pt x="175" y="30"/>
                      <a:pt x="173" y="27"/>
                    </a:cubicBezTo>
                    <a:cubicBezTo>
                      <a:pt x="160" y="11"/>
                      <a:pt x="139" y="3"/>
                      <a:pt x="118" y="1"/>
                    </a:cubicBezTo>
                    <a:cubicBezTo>
                      <a:pt x="114" y="0"/>
                      <a:pt x="111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2" name="Freeform 762"/>
              <p:cNvSpPr>
                <a:spLocks noEditPoints="1" noChangeArrowheads="1"/>
              </p:cNvSpPr>
              <p:nvPr/>
            </p:nvSpPr>
            <p:spPr bwMode="auto">
              <a:xfrm>
                <a:off x="4730" y="1107"/>
                <a:ext cx="50" cy="64"/>
              </a:xfrm>
              <a:custGeom>
                <a:avLst/>
                <a:gdLst>
                  <a:gd name="T0" fmla="*/ 9 w 21"/>
                  <a:gd name="T1" fmla="*/ 24 h 27"/>
                  <a:gd name="T2" fmla="*/ 9 w 21"/>
                  <a:gd name="T3" fmla="*/ 24 h 27"/>
                  <a:gd name="T4" fmla="*/ 6 w 21"/>
                  <a:gd name="T5" fmla="*/ 23 h 27"/>
                  <a:gd name="T6" fmla="*/ 4 w 21"/>
                  <a:gd name="T7" fmla="*/ 21 h 27"/>
                  <a:gd name="T8" fmla="*/ 4 w 21"/>
                  <a:gd name="T9" fmla="*/ 20 h 27"/>
                  <a:gd name="T10" fmla="*/ 5 w 21"/>
                  <a:gd name="T11" fmla="*/ 20 h 27"/>
                  <a:gd name="T12" fmla="*/ 10 w 21"/>
                  <a:gd name="T13" fmla="*/ 12 h 27"/>
                  <a:gd name="T14" fmla="*/ 13 w 21"/>
                  <a:gd name="T15" fmla="*/ 12 h 27"/>
                  <a:gd name="T16" fmla="*/ 13 w 21"/>
                  <a:gd name="T17" fmla="*/ 12 h 27"/>
                  <a:gd name="T18" fmla="*/ 13 w 21"/>
                  <a:gd name="T19" fmla="*/ 12 h 27"/>
                  <a:gd name="T20" fmla="*/ 15 w 21"/>
                  <a:gd name="T21" fmla="*/ 12 h 27"/>
                  <a:gd name="T22" fmla="*/ 16 w 21"/>
                  <a:gd name="T23" fmla="*/ 13 h 27"/>
                  <a:gd name="T24" fmla="*/ 17 w 21"/>
                  <a:gd name="T25" fmla="*/ 15 h 27"/>
                  <a:gd name="T26" fmla="*/ 15 w 21"/>
                  <a:gd name="T27" fmla="*/ 20 h 27"/>
                  <a:gd name="T28" fmla="*/ 9 w 21"/>
                  <a:gd name="T29" fmla="*/ 24 h 27"/>
                  <a:gd name="T30" fmla="*/ 5 w 21"/>
                  <a:gd name="T31" fmla="*/ 12 h 27"/>
                  <a:gd name="T32" fmla="*/ 5 w 21"/>
                  <a:gd name="T33" fmla="*/ 12 h 27"/>
                  <a:gd name="T34" fmla="*/ 6 w 21"/>
                  <a:gd name="T35" fmla="*/ 9 h 27"/>
                  <a:gd name="T36" fmla="*/ 6 w 21"/>
                  <a:gd name="T37" fmla="*/ 11 h 27"/>
                  <a:gd name="T38" fmla="*/ 5 w 21"/>
                  <a:gd name="T39" fmla="*/ 12 h 27"/>
                  <a:gd name="T40" fmla="*/ 17 w 21"/>
                  <a:gd name="T41" fmla="*/ 9 h 27"/>
                  <a:gd name="T42" fmla="*/ 17 w 21"/>
                  <a:gd name="T43" fmla="*/ 9 h 27"/>
                  <a:gd name="T44" fmla="*/ 17 w 21"/>
                  <a:gd name="T45" fmla="*/ 7 h 27"/>
                  <a:gd name="T46" fmla="*/ 17 w 21"/>
                  <a:gd name="T47" fmla="*/ 8 h 27"/>
                  <a:gd name="T48" fmla="*/ 17 w 21"/>
                  <a:gd name="T49" fmla="*/ 9 h 27"/>
                  <a:gd name="T50" fmla="*/ 17 w 21"/>
                  <a:gd name="T51" fmla="*/ 9 h 27"/>
                  <a:gd name="T52" fmla="*/ 9 w 21"/>
                  <a:gd name="T53" fmla="*/ 9 h 27"/>
                  <a:gd name="T54" fmla="*/ 10 w 21"/>
                  <a:gd name="T55" fmla="*/ 4 h 27"/>
                  <a:gd name="T56" fmla="*/ 11 w 21"/>
                  <a:gd name="T57" fmla="*/ 4 h 27"/>
                  <a:gd name="T58" fmla="*/ 10 w 21"/>
                  <a:gd name="T59" fmla="*/ 9 h 27"/>
                  <a:gd name="T60" fmla="*/ 9 w 21"/>
                  <a:gd name="T61" fmla="*/ 9 h 27"/>
                  <a:gd name="T62" fmla="*/ 14 w 21"/>
                  <a:gd name="T63" fmla="*/ 8 h 27"/>
                  <a:gd name="T64" fmla="*/ 13 w 21"/>
                  <a:gd name="T65" fmla="*/ 8 h 27"/>
                  <a:gd name="T66" fmla="*/ 14 w 21"/>
                  <a:gd name="T67" fmla="*/ 3 h 27"/>
                  <a:gd name="T68" fmla="*/ 15 w 21"/>
                  <a:gd name="T69" fmla="*/ 4 h 27"/>
                  <a:gd name="T70" fmla="*/ 16 w 21"/>
                  <a:gd name="T71" fmla="*/ 4 h 27"/>
                  <a:gd name="T72" fmla="*/ 14 w 21"/>
                  <a:gd name="T73" fmla="*/ 8 h 27"/>
                  <a:gd name="T74" fmla="*/ 13 w 21"/>
                  <a:gd name="T75" fmla="*/ 0 h 27"/>
                  <a:gd name="T76" fmla="*/ 8 w 21"/>
                  <a:gd name="T77" fmla="*/ 1 h 27"/>
                  <a:gd name="T78" fmla="*/ 2 w 21"/>
                  <a:gd name="T79" fmla="*/ 11 h 27"/>
                  <a:gd name="T80" fmla="*/ 0 w 21"/>
                  <a:gd name="T81" fmla="*/ 18 h 27"/>
                  <a:gd name="T82" fmla="*/ 1 w 21"/>
                  <a:gd name="T83" fmla="*/ 22 h 27"/>
                  <a:gd name="T84" fmla="*/ 4 w 21"/>
                  <a:gd name="T85" fmla="*/ 26 h 27"/>
                  <a:gd name="T86" fmla="*/ 9 w 21"/>
                  <a:gd name="T87" fmla="*/ 27 h 27"/>
                  <a:gd name="T88" fmla="*/ 9 w 21"/>
                  <a:gd name="T89" fmla="*/ 27 h 27"/>
                  <a:gd name="T90" fmla="*/ 18 w 21"/>
                  <a:gd name="T91" fmla="*/ 22 h 27"/>
                  <a:gd name="T92" fmla="*/ 21 w 21"/>
                  <a:gd name="T93" fmla="*/ 9 h 27"/>
                  <a:gd name="T94" fmla="*/ 19 w 21"/>
                  <a:gd name="T95" fmla="*/ 9 h 27"/>
                  <a:gd name="T96" fmla="*/ 21 w 21"/>
                  <a:gd name="T97" fmla="*/ 9 h 27"/>
                  <a:gd name="T98" fmla="*/ 21 w 21"/>
                  <a:gd name="T99" fmla="*/ 8 h 27"/>
                  <a:gd name="T100" fmla="*/ 20 w 21"/>
                  <a:gd name="T101" fmla="*/ 4 h 27"/>
                  <a:gd name="T102" fmla="*/ 17 w 21"/>
                  <a:gd name="T103" fmla="*/ 1 h 27"/>
                  <a:gd name="T104" fmla="*/ 13 w 21"/>
                  <a:gd name="T10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27">
                    <a:moveTo>
                      <a:pt x="9" y="24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7" y="24"/>
                      <a:pt x="6" y="23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7"/>
                      <a:pt x="7" y="14"/>
                      <a:pt x="10" y="12"/>
                    </a:cubicBezTo>
                    <a:cubicBezTo>
                      <a:pt x="10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7" y="14"/>
                      <a:pt x="17" y="15"/>
                      <a:pt x="17" y="15"/>
                    </a:cubicBezTo>
                    <a:cubicBezTo>
                      <a:pt x="16" y="17"/>
                      <a:pt x="16" y="19"/>
                      <a:pt x="15" y="20"/>
                    </a:cubicBezTo>
                    <a:cubicBezTo>
                      <a:pt x="14" y="22"/>
                      <a:pt x="11" y="24"/>
                      <a:pt x="9" y="24"/>
                    </a:cubicBezTo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moveTo>
                      <a:pt x="9" y="9"/>
                    </a:moveTo>
                    <a:cubicBezTo>
                      <a:pt x="9" y="7"/>
                      <a:pt x="10" y="6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0" y="7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4" y="8"/>
                    </a:moveTo>
                    <a:cubicBezTo>
                      <a:pt x="14" y="8"/>
                      <a:pt x="13" y="8"/>
                      <a:pt x="13" y="8"/>
                    </a:cubicBezTo>
                    <a:cubicBezTo>
                      <a:pt x="13" y="6"/>
                      <a:pt x="14" y="5"/>
                      <a:pt x="14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5"/>
                      <a:pt x="15" y="7"/>
                      <a:pt x="14" y="8"/>
                    </a:cubicBezTo>
                    <a:moveTo>
                      <a:pt x="13" y="0"/>
                    </a:moveTo>
                    <a:cubicBezTo>
                      <a:pt x="11" y="0"/>
                      <a:pt x="10" y="0"/>
                      <a:pt x="8" y="1"/>
                    </a:cubicBezTo>
                    <a:cubicBezTo>
                      <a:pt x="5" y="3"/>
                      <a:pt x="3" y="7"/>
                      <a:pt x="2" y="11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0" y="19"/>
                      <a:pt x="1" y="21"/>
                      <a:pt x="1" y="22"/>
                    </a:cubicBezTo>
                    <a:cubicBezTo>
                      <a:pt x="2" y="24"/>
                      <a:pt x="3" y="25"/>
                      <a:pt x="4" y="26"/>
                    </a:cubicBezTo>
                    <a:cubicBezTo>
                      <a:pt x="6" y="27"/>
                      <a:pt x="7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2" y="27"/>
                      <a:pt x="16" y="25"/>
                      <a:pt x="18" y="22"/>
                    </a:cubicBezTo>
                    <a:cubicBezTo>
                      <a:pt x="20" y="18"/>
                      <a:pt x="21" y="13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5"/>
                      <a:pt x="20" y="4"/>
                    </a:cubicBezTo>
                    <a:cubicBezTo>
                      <a:pt x="19" y="2"/>
                      <a:pt x="18" y="1"/>
                      <a:pt x="17" y="1"/>
                    </a:cubicBezTo>
                    <a:cubicBezTo>
                      <a:pt x="16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3" name="Freeform 763"/>
              <p:cNvSpPr>
                <a:spLocks noEditPoints="1" noChangeArrowheads="1"/>
              </p:cNvSpPr>
              <p:nvPr/>
            </p:nvSpPr>
            <p:spPr bwMode="auto">
              <a:xfrm>
                <a:off x="4702" y="1079"/>
                <a:ext cx="104" cy="142"/>
              </a:xfrm>
              <a:custGeom>
                <a:avLst/>
                <a:gdLst>
                  <a:gd name="T0" fmla="*/ 16 w 44"/>
                  <a:gd name="T1" fmla="*/ 56 h 60"/>
                  <a:gd name="T2" fmla="*/ 21 w 44"/>
                  <a:gd name="T3" fmla="*/ 51 h 60"/>
                  <a:gd name="T4" fmla="*/ 20 w 44"/>
                  <a:gd name="T5" fmla="*/ 56 h 60"/>
                  <a:gd name="T6" fmla="*/ 23 w 44"/>
                  <a:gd name="T7" fmla="*/ 56 h 60"/>
                  <a:gd name="T8" fmla="*/ 25 w 44"/>
                  <a:gd name="T9" fmla="*/ 51 h 60"/>
                  <a:gd name="T10" fmla="*/ 28 w 44"/>
                  <a:gd name="T11" fmla="*/ 50 h 60"/>
                  <a:gd name="T12" fmla="*/ 26 w 44"/>
                  <a:gd name="T13" fmla="*/ 55 h 60"/>
                  <a:gd name="T14" fmla="*/ 23 w 44"/>
                  <a:gd name="T15" fmla="*/ 56 h 60"/>
                  <a:gd name="T16" fmla="*/ 12 w 44"/>
                  <a:gd name="T17" fmla="*/ 54 h 60"/>
                  <a:gd name="T18" fmla="*/ 13 w 44"/>
                  <a:gd name="T19" fmla="*/ 50 h 60"/>
                  <a:gd name="T20" fmla="*/ 13 w 44"/>
                  <a:gd name="T21" fmla="*/ 55 h 60"/>
                  <a:gd name="T22" fmla="*/ 8 w 44"/>
                  <a:gd name="T23" fmla="*/ 51 h 60"/>
                  <a:gd name="T24" fmla="*/ 11 w 44"/>
                  <a:gd name="T25" fmla="*/ 48 h 60"/>
                  <a:gd name="T26" fmla="*/ 29 w 44"/>
                  <a:gd name="T27" fmla="*/ 53 h 60"/>
                  <a:gd name="T28" fmla="*/ 33 w 44"/>
                  <a:gd name="T29" fmla="*/ 47 h 60"/>
                  <a:gd name="T30" fmla="*/ 32 w 44"/>
                  <a:gd name="T31" fmla="*/ 51 h 60"/>
                  <a:gd name="T32" fmla="*/ 6 w 44"/>
                  <a:gd name="T33" fmla="*/ 49 h 60"/>
                  <a:gd name="T34" fmla="*/ 6 w 44"/>
                  <a:gd name="T35" fmla="*/ 44 h 60"/>
                  <a:gd name="T36" fmla="*/ 6 w 44"/>
                  <a:gd name="T37" fmla="*/ 49 h 60"/>
                  <a:gd name="T38" fmla="*/ 37 w 44"/>
                  <a:gd name="T39" fmla="*/ 43 h 60"/>
                  <a:gd name="T40" fmla="*/ 38 w 44"/>
                  <a:gd name="T41" fmla="*/ 43 h 60"/>
                  <a:gd name="T42" fmla="*/ 4 w 44"/>
                  <a:gd name="T43" fmla="*/ 41 h 60"/>
                  <a:gd name="T44" fmla="*/ 4 w 44"/>
                  <a:gd name="T45" fmla="*/ 41 h 60"/>
                  <a:gd name="T46" fmla="*/ 21 w 44"/>
                  <a:gd name="T47" fmla="*/ 47 h 60"/>
                  <a:gd name="T48" fmla="*/ 5 w 44"/>
                  <a:gd name="T49" fmla="*/ 30 h 60"/>
                  <a:gd name="T50" fmla="*/ 17 w 44"/>
                  <a:gd name="T51" fmla="*/ 5 h 60"/>
                  <a:gd name="T52" fmla="*/ 25 w 44"/>
                  <a:gd name="T53" fmla="*/ 3 h 60"/>
                  <a:gd name="T54" fmla="*/ 37 w 44"/>
                  <a:gd name="T55" fmla="*/ 11 h 60"/>
                  <a:gd name="T56" fmla="*/ 40 w 44"/>
                  <a:gd name="T57" fmla="*/ 24 h 60"/>
                  <a:gd name="T58" fmla="*/ 26 w 44"/>
                  <a:gd name="T59" fmla="*/ 47 h 60"/>
                  <a:gd name="T60" fmla="*/ 21 w 44"/>
                  <a:gd name="T61" fmla="*/ 47 h 60"/>
                  <a:gd name="T62" fmla="*/ 16 w 44"/>
                  <a:gd name="T63" fmla="*/ 2 h 60"/>
                  <a:gd name="T64" fmla="*/ 1 w 44"/>
                  <a:gd name="T65" fmla="*/ 28 h 60"/>
                  <a:gd name="T66" fmla="*/ 0 w 44"/>
                  <a:gd name="T67" fmla="*/ 40 h 60"/>
                  <a:gd name="T68" fmla="*/ 20 w 44"/>
                  <a:gd name="T69" fmla="*/ 60 h 60"/>
                  <a:gd name="T70" fmla="*/ 21 w 44"/>
                  <a:gd name="T71" fmla="*/ 59 h 60"/>
                  <a:gd name="T72" fmla="*/ 27 w 44"/>
                  <a:gd name="T73" fmla="*/ 58 h 60"/>
                  <a:gd name="T74" fmla="*/ 44 w 44"/>
                  <a:gd name="T75" fmla="*/ 23 h 60"/>
                  <a:gd name="T76" fmla="*/ 40 w 44"/>
                  <a:gd name="T77" fmla="*/ 9 h 60"/>
                  <a:gd name="T78" fmla="*/ 25 w 44"/>
                  <a:gd name="T7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4" h="60">
                    <a:moveTo>
                      <a:pt x="20" y="56"/>
                    </a:moveTo>
                    <a:cubicBezTo>
                      <a:pt x="18" y="56"/>
                      <a:pt x="17" y="56"/>
                      <a:pt x="16" y="56"/>
                    </a:cubicBezTo>
                    <a:cubicBezTo>
                      <a:pt x="17" y="54"/>
                      <a:pt x="17" y="52"/>
                      <a:pt x="18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3"/>
                      <a:pt x="21" y="54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moveTo>
                      <a:pt x="23" y="56"/>
                    </a:moveTo>
                    <a:cubicBezTo>
                      <a:pt x="24" y="54"/>
                      <a:pt x="24" y="53"/>
                      <a:pt x="2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0"/>
                      <a:pt x="26" y="50"/>
                      <a:pt x="27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7" y="51"/>
                      <a:pt x="27" y="53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4" y="55"/>
                      <a:pt x="23" y="56"/>
                    </a:cubicBezTo>
                    <a:moveTo>
                      <a:pt x="13" y="55"/>
                    </a:moveTo>
                    <a:cubicBezTo>
                      <a:pt x="13" y="55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2"/>
                      <a:pt x="13" y="51"/>
                      <a:pt x="13" y="50"/>
                    </a:cubicBezTo>
                    <a:cubicBezTo>
                      <a:pt x="14" y="50"/>
                      <a:pt x="15" y="50"/>
                      <a:pt x="15" y="50"/>
                    </a:cubicBezTo>
                    <a:cubicBezTo>
                      <a:pt x="15" y="52"/>
                      <a:pt x="14" y="53"/>
                      <a:pt x="13" y="55"/>
                    </a:cubicBezTo>
                    <a:moveTo>
                      <a:pt x="9" y="53"/>
                    </a:moveTo>
                    <a:cubicBezTo>
                      <a:pt x="9" y="52"/>
                      <a:pt x="8" y="52"/>
                      <a:pt x="8" y="51"/>
                    </a:cubicBezTo>
                    <a:cubicBezTo>
                      <a:pt x="8" y="50"/>
                      <a:pt x="9" y="48"/>
                      <a:pt x="9" y="47"/>
                    </a:cubicBezTo>
                    <a:cubicBezTo>
                      <a:pt x="10" y="47"/>
                      <a:pt x="10" y="48"/>
                      <a:pt x="11" y="48"/>
                    </a:cubicBezTo>
                    <a:cubicBezTo>
                      <a:pt x="11" y="50"/>
                      <a:pt x="10" y="51"/>
                      <a:pt x="9" y="53"/>
                    </a:cubicBezTo>
                    <a:moveTo>
                      <a:pt x="29" y="53"/>
                    </a:moveTo>
                    <a:cubicBezTo>
                      <a:pt x="30" y="51"/>
                      <a:pt x="31" y="50"/>
                      <a:pt x="31" y="48"/>
                    </a:cubicBezTo>
                    <a:cubicBezTo>
                      <a:pt x="32" y="47"/>
                      <a:pt x="33" y="47"/>
                      <a:pt x="33" y="47"/>
                    </a:cubicBezTo>
                    <a:cubicBezTo>
                      <a:pt x="33" y="48"/>
                      <a:pt x="33" y="49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2"/>
                      <a:pt x="31" y="53"/>
                      <a:pt x="29" y="53"/>
                    </a:cubicBezTo>
                    <a:moveTo>
                      <a:pt x="6" y="49"/>
                    </a:moveTo>
                    <a:cubicBezTo>
                      <a:pt x="6" y="48"/>
                      <a:pt x="5" y="48"/>
                      <a:pt x="5" y="47"/>
                    </a:cubicBezTo>
                    <a:cubicBezTo>
                      <a:pt x="6" y="46"/>
                      <a:pt x="6" y="45"/>
                      <a:pt x="6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6" y="47"/>
                      <a:pt x="6" y="49"/>
                    </a:cubicBezTo>
                    <a:moveTo>
                      <a:pt x="36" y="46"/>
                    </a:moveTo>
                    <a:cubicBezTo>
                      <a:pt x="37" y="45"/>
                      <a:pt x="37" y="44"/>
                      <a:pt x="37" y="43"/>
                    </a:cubicBezTo>
                    <a:cubicBezTo>
                      <a:pt x="38" y="42"/>
                      <a:pt x="38" y="42"/>
                      <a:pt x="38" y="41"/>
                    </a:cubicBezTo>
                    <a:cubicBezTo>
                      <a:pt x="38" y="42"/>
                      <a:pt x="38" y="42"/>
                      <a:pt x="38" y="43"/>
                    </a:cubicBezTo>
                    <a:cubicBezTo>
                      <a:pt x="37" y="44"/>
                      <a:pt x="37" y="45"/>
                      <a:pt x="36" y="46"/>
                    </a:cubicBezTo>
                    <a:moveTo>
                      <a:pt x="4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moveTo>
                      <a:pt x="21" y="47"/>
                    </a:moveTo>
                    <a:cubicBezTo>
                      <a:pt x="17" y="47"/>
                      <a:pt x="13" y="46"/>
                      <a:pt x="10" y="43"/>
                    </a:cubicBezTo>
                    <a:cubicBezTo>
                      <a:pt x="6" y="39"/>
                      <a:pt x="5" y="35"/>
                      <a:pt x="5" y="30"/>
                    </a:cubicBezTo>
                    <a:cubicBezTo>
                      <a:pt x="5" y="26"/>
                      <a:pt x="6" y="23"/>
                      <a:pt x="7" y="20"/>
                    </a:cubicBezTo>
                    <a:cubicBezTo>
                      <a:pt x="9" y="14"/>
                      <a:pt x="12" y="8"/>
                      <a:pt x="17" y="5"/>
                    </a:cubicBezTo>
                    <a:cubicBezTo>
                      <a:pt x="20" y="4"/>
                      <a:pt x="23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3"/>
                      <a:pt x="32" y="4"/>
                      <a:pt x="34" y="7"/>
                    </a:cubicBezTo>
                    <a:cubicBezTo>
                      <a:pt x="35" y="8"/>
                      <a:pt x="36" y="9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9" y="15"/>
                      <a:pt x="40" y="19"/>
                      <a:pt x="40" y="24"/>
                    </a:cubicBezTo>
                    <a:cubicBezTo>
                      <a:pt x="40" y="27"/>
                      <a:pt x="39" y="31"/>
                      <a:pt x="38" y="34"/>
                    </a:cubicBezTo>
                    <a:cubicBezTo>
                      <a:pt x="36" y="40"/>
                      <a:pt x="31" y="45"/>
                      <a:pt x="26" y="47"/>
                    </a:cubicBezTo>
                    <a:cubicBezTo>
                      <a:pt x="24" y="47"/>
                      <a:pt x="23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moveTo>
                      <a:pt x="25" y="0"/>
                    </a:moveTo>
                    <a:cubicBezTo>
                      <a:pt x="22" y="0"/>
                      <a:pt x="19" y="1"/>
                      <a:pt x="16" y="2"/>
                    </a:cubicBezTo>
                    <a:cubicBezTo>
                      <a:pt x="9" y="6"/>
                      <a:pt x="5" y="12"/>
                      <a:pt x="3" y="19"/>
                    </a:cubicBezTo>
                    <a:cubicBezTo>
                      <a:pt x="2" y="22"/>
                      <a:pt x="2" y="25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3"/>
                      <a:pt x="0" y="36"/>
                      <a:pt x="0" y="40"/>
                    </a:cubicBezTo>
                    <a:cubicBezTo>
                      <a:pt x="0" y="44"/>
                      <a:pt x="1" y="49"/>
                      <a:pt x="4" y="52"/>
                    </a:cubicBezTo>
                    <a:cubicBezTo>
                      <a:pt x="8" y="58"/>
                      <a:pt x="14" y="60"/>
                      <a:pt x="20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0"/>
                      <a:pt x="20" y="59"/>
                      <a:pt x="21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9"/>
                      <a:pt x="25" y="59"/>
                      <a:pt x="27" y="58"/>
                    </a:cubicBezTo>
                    <a:cubicBezTo>
                      <a:pt x="34" y="56"/>
                      <a:pt x="39" y="50"/>
                      <a:pt x="41" y="44"/>
                    </a:cubicBezTo>
                    <a:cubicBezTo>
                      <a:pt x="43" y="39"/>
                      <a:pt x="44" y="31"/>
                      <a:pt x="44" y="23"/>
                    </a:cubicBezTo>
                    <a:cubicBezTo>
                      <a:pt x="44" y="23"/>
                      <a:pt x="44" y="22"/>
                      <a:pt x="43" y="22"/>
                    </a:cubicBezTo>
                    <a:cubicBezTo>
                      <a:pt x="43" y="17"/>
                      <a:pt x="42" y="13"/>
                      <a:pt x="40" y="9"/>
                    </a:cubicBezTo>
                    <a:cubicBezTo>
                      <a:pt x="39" y="7"/>
                      <a:pt x="38" y="6"/>
                      <a:pt x="36" y="4"/>
                    </a:cubicBezTo>
                    <a:cubicBezTo>
                      <a:pt x="33" y="1"/>
                      <a:pt x="29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4" name="Freeform 764"/>
              <p:cNvSpPr>
                <a:spLocks noEditPoints="1" noChangeArrowheads="1"/>
              </p:cNvSpPr>
              <p:nvPr/>
            </p:nvSpPr>
            <p:spPr bwMode="auto">
              <a:xfrm>
                <a:off x="4884" y="1244"/>
                <a:ext cx="47" cy="64"/>
              </a:xfrm>
              <a:custGeom>
                <a:avLst/>
                <a:gdLst>
                  <a:gd name="T0" fmla="*/ 8 w 20"/>
                  <a:gd name="T1" fmla="*/ 24 h 27"/>
                  <a:gd name="T2" fmla="*/ 8 w 20"/>
                  <a:gd name="T3" fmla="*/ 24 h 27"/>
                  <a:gd name="T4" fmla="*/ 6 w 20"/>
                  <a:gd name="T5" fmla="*/ 23 h 27"/>
                  <a:gd name="T6" fmla="*/ 4 w 20"/>
                  <a:gd name="T7" fmla="*/ 21 h 27"/>
                  <a:gd name="T8" fmla="*/ 4 w 20"/>
                  <a:gd name="T9" fmla="*/ 20 h 27"/>
                  <a:gd name="T10" fmla="*/ 4 w 20"/>
                  <a:gd name="T11" fmla="*/ 20 h 27"/>
                  <a:gd name="T12" fmla="*/ 9 w 20"/>
                  <a:gd name="T13" fmla="*/ 12 h 27"/>
                  <a:gd name="T14" fmla="*/ 12 w 20"/>
                  <a:gd name="T15" fmla="*/ 11 h 27"/>
                  <a:gd name="T16" fmla="*/ 12 w 20"/>
                  <a:gd name="T17" fmla="*/ 11 h 27"/>
                  <a:gd name="T18" fmla="*/ 14 w 20"/>
                  <a:gd name="T19" fmla="*/ 12 h 27"/>
                  <a:gd name="T20" fmla="*/ 16 w 20"/>
                  <a:gd name="T21" fmla="*/ 13 h 27"/>
                  <a:gd name="T22" fmla="*/ 16 w 20"/>
                  <a:gd name="T23" fmla="*/ 15 h 27"/>
                  <a:gd name="T24" fmla="*/ 14 w 20"/>
                  <a:gd name="T25" fmla="*/ 20 h 27"/>
                  <a:gd name="T26" fmla="*/ 8 w 20"/>
                  <a:gd name="T27" fmla="*/ 24 h 27"/>
                  <a:gd name="T28" fmla="*/ 4 w 20"/>
                  <a:gd name="T29" fmla="*/ 12 h 27"/>
                  <a:gd name="T30" fmla="*/ 5 w 20"/>
                  <a:gd name="T31" fmla="*/ 12 h 27"/>
                  <a:gd name="T32" fmla="*/ 6 w 20"/>
                  <a:gd name="T33" fmla="*/ 8 h 27"/>
                  <a:gd name="T34" fmla="*/ 5 w 20"/>
                  <a:gd name="T35" fmla="*/ 11 h 27"/>
                  <a:gd name="T36" fmla="*/ 4 w 20"/>
                  <a:gd name="T37" fmla="*/ 12 h 27"/>
                  <a:gd name="T38" fmla="*/ 17 w 20"/>
                  <a:gd name="T39" fmla="*/ 9 h 27"/>
                  <a:gd name="T40" fmla="*/ 16 w 20"/>
                  <a:gd name="T41" fmla="*/ 9 h 27"/>
                  <a:gd name="T42" fmla="*/ 17 w 20"/>
                  <a:gd name="T43" fmla="*/ 7 h 27"/>
                  <a:gd name="T44" fmla="*/ 17 w 20"/>
                  <a:gd name="T45" fmla="*/ 8 h 27"/>
                  <a:gd name="T46" fmla="*/ 17 w 20"/>
                  <a:gd name="T47" fmla="*/ 9 h 27"/>
                  <a:gd name="T48" fmla="*/ 17 w 20"/>
                  <a:gd name="T49" fmla="*/ 9 h 27"/>
                  <a:gd name="T50" fmla="*/ 9 w 20"/>
                  <a:gd name="T51" fmla="*/ 9 h 27"/>
                  <a:gd name="T52" fmla="*/ 10 w 20"/>
                  <a:gd name="T53" fmla="*/ 4 h 27"/>
                  <a:gd name="T54" fmla="*/ 11 w 20"/>
                  <a:gd name="T55" fmla="*/ 3 h 27"/>
                  <a:gd name="T56" fmla="*/ 9 w 20"/>
                  <a:gd name="T57" fmla="*/ 8 h 27"/>
                  <a:gd name="T58" fmla="*/ 9 w 20"/>
                  <a:gd name="T59" fmla="*/ 9 h 27"/>
                  <a:gd name="T60" fmla="*/ 14 w 20"/>
                  <a:gd name="T61" fmla="*/ 8 h 27"/>
                  <a:gd name="T62" fmla="*/ 12 w 20"/>
                  <a:gd name="T63" fmla="*/ 8 h 27"/>
                  <a:gd name="T64" fmla="*/ 14 w 20"/>
                  <a:gd name="T65" fmla="*/ 3 h 27"/>
                  <a:gd name="T66" fmla="*/ 15 w 20"/>
                  <a:gd name="T67" fmla="*/ 4 h 27"/>
                  <a:gd name="T68" fmla="*/ 15 w 20"/>
                  <a:gd name="T69" fmla="*/ 4 h 27"/>
                  <a:gd name="T70" fmla="*/ 14 w 20"/>
                  <a:gd name="T71" fmla="*/ 8 h 27"/>
                  <a:gd name="T72" fmla="*/ 13 w 20"/>
                  <a:gd name="T73" fmla="*/ 0 h 27"/>
                  <a:gd name="T74" fmla="*/ 8 w 20"/>
                  <a:gd name="T75" fmla="*/ 1 h 27"/>
                  <a:gd name="T76" fmla="*/ 1 w 20"/>
                  <a:gd name="T77" fmla="*/ 10 h 27"/>
                  <a:gd name="T78" fmla="*/ 0 w 20"/>
                  <a:gd name="T79" fmla="*/ 18 h 27"/>
                  <a:gd name="T80" fmla="*/ 1 w 20"/>
                  <a:gd name="T81" fmla="*/ 22 h 27"/>
                  <a:gd name="T82" fmla="*/ 4 w 20"/>
                  <a:gd name="T83" fmla="*/ 26 h 27"/>
                  <a:gd name="T84" fmla="*/ 8 w 20"/>
                  <a:gd name="T85" fmla="*/ 27 h 27"/>
                  <a:gd name="T86" fmla="*/ 8 w 20"/>
                  <a:gd name="T87" fmla="*/ 27 h 27"/>
                  <a:gd name="T88" fmla="*/ 17 w 20"/>
                  <a:gd name="T89" fmla="*/ 22 h 27"/>
                  <a:gd name="T90" fmla="*/ 20 w 20"/>
                  <a:gd name="T91" fmla="*/ 9 h 27"/>
                  <a:gd name="T92" fmla="*/ 19 w 20"/>
                  <a:gd name="T93" fmla="*/ 9 h 27"/>
                  <a:gd name="T94" fmla="*/ 20 w 20"/>
                  <a:gd name="T95" fmla="*/ 9 h 27"/>
                  <a:gd name="T96" fmla="*/ 20 w 20"/>
                  <a:gd name="T97" fmla="*/ 8 h 27"/>
                  <a:gd name="T98" fmla="*/ 19 w 20"/>
                  <a:gd name="T99" fmla="*/ 3 h 27"/>
                  <a:gd name="T100" fmla="*/ 16 w 20"/>
                  <a:gd name="T101" fmla="*/ 0 h 27"/>
                  <a:gd name="T102" fmla="*/ 13 w 20"/>
                  <a:gd name="T10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" h="27">
                    <a:moveTo>
                      <a:pt x="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6" y="23"/>
                    </a:cubicBezTo>
                    <a:cubicBezTo>
                      <a:pt x="5" y="23"/>
                      <a:pt x="4" y="22"/>
                      <a:pt x="4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7"/>
                      <a:pt x="7" y="14"/>
                      <a:pt x="9" y="12"/>
                    </a:cubicBezTo>
                    <a:cubicBezTo>
                      <a:pt x="10" y="12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2"/>
                      <a:pt x="14" y="12"/>
                    </a:cubicBezTo>
                    <a:cubicBezTo>
                      <a:pt x="15" y="12"/>
                      <a:pt x="15" y="13"/>
                      <a:pt x="16" y="13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6" y="17"/>
                      <a:pt x="15" y="19"/>
                      <a:pt x="14" y="20"/>
                    </a:cubicBezTo>
                    <a:cubicBezTo>
                      <a:pt x="13" y="22"/>
                      <a:pt x="10" y="24"/>
                      <a:pt x="8" y="24"/>
                    </a:cubicBezTo>
                    <a:moveTo>
                      <a:pt x="4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5" y="9"/>
                      <a:pt x="6" y="8"/>
                    </a:cubicBezTo>
                    <a:cubicBezTo>
                      <a:pt x="6" y="9"/>
                      <a:pt x="6" y="10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moveTo>
                      <a:pt x="17" y="9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7" y="8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moveTo>
                      <a:pt x="9" y="9"/>
                    </a:moveTo>
                    <a:cubicBezTo>
                      <a:pt x="9" y="7"/>
                      <a:pt x="9" y="5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10" y="7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14" y="8"/>
                    </a:moveTo>
                    <a:cubicBezTo>
                      <a:pt x="13" y="8"/>
                      <a:pt x="13" y="8"/>
                      <a:pt x="12" y="8"/>
                    </a:cubicBezTo>
                    <a:cubicBezTo>
                      <a:pt x="13" y="6"/>
                      <a:pt x="13" y="5"/>
                      <a:pt x="14" y="3"/>
                    </a:cubicBezTo>
                    <a:cubicBezTo>
                      <a:pt x="14" y="3"/>
                      <a:pt x="15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4" y="7"/>
                      <a:pt x="14" y="8"/>
                    </a:cubicBezTo>
                    <a:moveTo>
                      <a:pt x="13" y="0"/>
                    </a:moveTo>
                    <a:cubicBezTo>
                      <a:pt x="11" y="0"/>
                      <a:pt x="9" y="0"/>
                      <a:pt x="8" y="1"/>
                    </a:cubicBezTo>
                    <a:cubicBezTo>
                      <a:pt x="4" y="3"/>
                      <a:pt x="2" y="7"/>
                      <a:pt x="1" y="10"/>
                    </a:cubicBezTo>
                    <a:cubicBezTo>
                      <a:pt x="0" y="13"/>
                      <a:pt x="0" y="15"/>
                      <a:pt x="0" y="18"/>
                    </a:cubicBezTo>
                    <a:cubicBezTo>
                      <a:pt x="0" y="19"/>
                      <a:pt x="0" y="21"/>
                      <a:pt x="1" y="22"/>
                    </a:cubicBezTo>
                    <a:cubicBezTo>
                      <a:pt x="1" y="24"/>
                      <a:pt x="2" y="25"/>
                      <a:pt x="4" y="26"/>
                    </a:cubicBezTo>
                    <a:cubicBezTo>
                      <a:pt x="5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2" y="27"/>
                      <a:pt x="15" y="25"/>
                      <a:pt x="17" y="22"/>
                    </a:cubicBezTo>
                    <a:cubicBezTo>
                      <a:pt x="20" y="18"/>
                      <a:pt x="20" y="13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5"/>
                      <a:pt x="19" y="3"/>
                    </a:cubicBezTo>
                    <a:cubicBezTo>
                      <a:pt x="19" y="2"/>
                      <a:pt x="18" y="1"/>
                      <a:pt x="16" y="0"/>
                    </a:cubicBezTo>
                    <a:cubicBezTo>
                      <a:pt x="15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5" name="Freeform 765"/>
              <p:cNvSpPr>
                <a:spLocks noEditPoints="1" noChangeArrowheads="1"/>
              </p:cNvSpPr>
              <p:nvPr/>
            </p:nvSpPr>
            <p:spPr bwMode="auto">
              <a:xfrm>
                <a:off x="4856" y="1216"/>
                <a:ext cx="101" cy="139"/>
              </a:xfrm>
              <a:custGeom>
                <a:avLst/>
                <a:gdLst>
                  <a:gd name="T0" fmla="*/ 16 w 43"/>
                  <a:gd name="T1" fmla="*/ 56 h 59"/>
                  <a:gd name="T2" fmla="*/ 21 w 43"/>
                  <a:gd name="T3" fmla="*/ 51 h 59"/>
                  <a:gd name="T4" fmla="*/ 20 w 43"/>
                  <a:gd name="T5" fmla="*/ 56 h 59"/>
                  <a:gd name="T6" fmla="*/ 23 w 43"/>
                  <a:gd name="T7" fmla="*/ 55 h 59"/>
                  <a:gd name="T8" fmla="*/ 25 w 43"/>
                  <a:gd name="T9" fmla="*/ 50 h 59"/>
                  <a:gd name="T10" fmla="*/ 27 w 43"/>
                  <a:gd name="T11" fmla="*/ 50 h 59"/>
                  <a:gd name="T12" fmla="*/ 26 w 43"/>
                  <a:gd name="T13" fmla="*/ 55 h 59"/>
                  <a:gd name="T14" fmla="*/ 23 w 43"/>
                  <a:gd name="T15" fmla="*/ 55 h 59"/>
                  <a:gd name="T16" fmla="*/ 11 w 43"/>
                  <a:gd name="T17" fmla="*/ 54 h 59"/>
                  <a:gd name="T18" fmla="*/ 13 w 43"/>
                  <a:gd name="T19" fmla="*/ 49 h 59"/>
                  <a:gd name="T20" fmla="*/ 13 w 43"/>
                  <a:gd name="T21" fmla="*/ 55 h 59"/>
                  <a:gd name="T22" fmla="*/ 7 w 43"/>
                  <a:gd name="T23" fmla="*/ 51 h 59"/>
                  <a:gd name="T24" fmla="*/ 11 w 43"/>
                  <a:gd name="T25" fmla="*/ 48 h 59"/>
                  <a:gd name="T26" fmla="*/ 29 w 43"/>
                  <a:gd name="T27" fmla="*/ 53 h 59"/>
                  <a:gd name="T28" fmla="*/ 33 w 43"/>
                  <a:gd name="T29" fmla="*/ 46 h 59"/>
                  <a:gd name="T30" fmla="*/ 32 w 43"/>
                  <a:gd name="T31" fmla="*/ 51 h 59"/>
                  <a:gd name="T32" fmla="*/ 5 w 43"/>
                  <a:gd name="T33" fmla="*/ 48 h 59"/>
                  <a:gd name="T34" fmla="*/ 6 w 43"/>
                  <a:gd name="T35" fmla="*/ 44 h 59"/>
                  <a:gd name="T36" fmla="*/ 5 w 43"/>
                  <a:gd name="T37" fmla="*/ 48 h 59"/>
                  <a:gd name="T38" fmla="*/ 37 w 43"/>
                  <a:gd name="T39" fmla="*/ 43 h 59"/>
                  <a:gd name="T40" fmla="*/ 37 w 43"/>
                  <a:gd name="T41" fmla="*/ 43 h 59"/>
                  <a:gd name="T42" fmla="*/ 3 w 43"/>
                  <a:gd name="T43" fmla="*/ 41 h 59"/>
                  <a:gd name="T44" fmla="*/ 3 w 43"/>
                  <a:gd name="T45" fmla="*/ 41 h 59"/>
                  <a:gd name="T46" fmla="*/ 21 w 43"/>
                  <a:gd name="T47" fmla="*/ 47 h 59"/>
                  <a:gd name="T48" fmla="*/ 4 w 43"/>
                  <a:gd name="T49" fmla="*/ 29 h 59"/>
                  <a:gd name="T50" fmla="*/ 17 w 43"/>
                  <a:gd name="T51" fmla="*/ 5 h 59"/>
                  <a:gd name="T52" fmla="*/ 25 w 43"/>
                  <a:gd name="T53" fmla="*/ 3 h 59"/>
                  <a:gd name="T54" fmla="*/ 36 w 43"/>
                  <a:gd name="T55" fmla="*/ 11 h 59"/>
                  <a:gd name="T56" fmla="*/ 36 w 43"/>
                  <a:gd name="T57" fmla="*/ 11 h 59"/>
                  <a:gd name="T58" fmla="*/ 37 w 43"/>
                  <a:gd name="T59" fmla="*/ 34 h 59"/>
                  <a:gd name="T60" fmla="*/ 21 w 43"/>
                  <a:gd name="T61" fmla="*/ 47 h 59"/>
                  <a:gd name="T62" fmla="*/ 25 w 43"/>
                  <a:gd name="T63" fmla="*/ 0 h 59"/>
                  <a:gd name="T64" fmla="*/ 3 w 43"/>
                  <a:gd name="T65" fmla="*/ 18 h 59"/>
                  <a:gd name="T66" fmla="*/ 1 w 43"/>
                  <a:gd name="T67" fmla="*/ 29 h 59"/>
                  <a:gd name="T68" fmla="*/ 3 w 43"/>
                  <a:gd name="T69" fmla="*/ 52 h 59"/>
                  <a:gd name="T70" fmla="*/ 19 w 43"/>
                  <a:gd name="T71" fmla="*/ 59 h 59"/>
                  <a:gd name="T72" fmla="*/ 21 w 43"/>
                  <a:gd name="T73" fmla="*/ 59 h 59"/>
                  <a:gd name="T74" fmla="*/ 41 w 43"/>
                  <a:gd name="T75" fmla="*/ 44 h 59"/>
                  <a:gd name="T76" fmla="*/ 43 w 43"/>
                  <a:gd name="T77" fmla="*/ 22 h 59"/>
                  <a:gd name="T78" fmla="*/ 36 w 43"/>
                  <a:gd name="T7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59">
                    <a:moveTo>
                      <a:pt x="19" y="56"/>
                    </a:moveTo>
                    <a:cubicBezTo>
                      <a:pt x="18" y="56"/>
                      <a:pt x="17" y="56"/>
                      <a:pt x="16" y="56"/>
                    </a:cubicBezTo>
                    <a:cubicBezTo>
                      <a:pt x="16" y="54"/>
                      <a:pt x="17" y="52"/>
                      <a:pt x="18" y="51"/>
                    </a:cubicBezTo>
                    <a:cubicBezTo>
                      <a:pt x="19" y="51"/>
                      <a:pt x="20" y="51"/>
                      <a:pt x="21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2"/>
                      <a:pt x="20" y="54"/>
                      <a:pt x="20" y="56"/>
                    </a:cubicBezTo>
                    <a:cubicBezTo>
                      <a:pt x="19" y="56"/>
                      <a:pt x="19" y="56"/>
                      <a:pt x="19" y="56"/>
                    </a:cubicBezTo>
                    <a:moveTo>
                      <a:pt x="23" y="55"/>
                    </a:moveTo>
                    <a:cubicBezTo>
                      <a:pt x="23" y="54"/>
                      <a:pt x="24" y="53"/>
                      <a:pt x="24" y="51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6" y="50"/>
                      <a:pt x="26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51"/>
                      <a:pt x="26" y="53"/>
                      <a:pt x="26" y="54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4" y="55"/>
                      <a:pt x="23" y="55"/>
                    </a:cubicBezTo>
                    <a:moveTo>
                      <a:pt x="13" y="55"/>
                    </a:moveTo>
                    <a:cubicBezTo>
                      <a:pt x="12" y="55"/>
                      <a:pt x="12" y="54"/>
                      <a:pt x="11" y="54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2"/>
                      <a:pt x="12" y="51"/>
                      <a:pt x="13" y="49"/>
                    </a:cubicBezTo>
                    <a:cubicBezTo>
                      <a:pt x="14" y="50"/>
                      <a:pt x="14" y="50"/>
                      <a:pt x="15" y="50"/>
                    </a:cubicBezTo>
                    <a:cubicBezTo>
                      <a:pt x="14" y="52"/>
                      <a:pt x="13" y="53"/>
                      <a:pt x="13" y="55"/>
                    </a:cubicBezTo>
                    <a:moveTo>
                      <a:pt x="9" y="53"/>
                    </a:moveTo>
                    <a:cubicBezTo>
                      <a:pt x="8" y="52"/>
                      <a:pt x="8" y="52"/>
                      <a:pt x="7" y="51"/>
                    </a:cubicBezTo>
                    <a:cubicBezTo>
                      <a:pt x="8" y="50"/>
                      <a:pt x="8" y="48"/>
                      <a:pt x="9" y="47"/>
                    </a:cubicBezTo>
                    <a:cubicBezTo>
                      <a:pt x="9" y="47"/>
                      <a:pt x="10" y="48"/>
                      <a:pt x="11" y="48"/>
                    </a:cubicBezTo>
                    <a:cubicBezTo>
                      <a:pt x="10" y="50"/>
                      <a:pt x="9" y="51"/>
                      <a:pt x="9" y="53"/>
                    </a:cubicBezTo>
                    <a:moveTo>
                      <a:pt x="29" y="53"/>
                    </a:moveTo>
                    <a:cubicBezTo>
                      <a:pt x="30" y="51"/>
                      <a:pt x="30" y="50"/>
                      <a:pt x="31" y="48"/>
                    </a:cubicBezTo>
                    <a:cubicBezTo>
                      <a:pt x="32" y="47"/>
                      <a:pt x="32" y="47"/>
                      <a:pt x="33" y="46"/>
                    </a:cubicBezTo>
                    <a:cubicBezTo>
                      <a:pt x="33" y="48"/>
                      <a:pt x="32" y="49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1" y="52"/>
                      <a:pt x="30" y="52"/>
                      <a:pt x="29" y="53"/>
                    </a:cubicBezTo>
                    <a:moveTo>
                      <a:pt x="5" y="48"/>
                    </a:moveTo>
                    <a:cubicBezTo>
                      <a:pt x="5" y="48"/>
                      <a:pt x="5" y="48"/>
                      <a:pt x="5" y="47"/>
                    </a:cubicBezTo>
                    <a:cubicBezTo>
                      <a:pt x="5" y="46"/>
                      <a:pt x="5" y="45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6"/>
                      <a:pt x="6" y="47"/>
                      <a:pt x="5" y="48"/>
                    </a:cubicBezTo>
                    <a:moveTo>
                      <a:pt x="36" y="46"/>
                    </a:moveTo>
                    <a:cubicBezTo>
                      <a:pt x="36" y="45"/>
                      <a:pt x="36" y="44"/>
                      <a:pt x="37" y="43"/>
                    </a:cubicBezTo>
                    <a:cubicBezTo>
                      <a:pt x="37" y="42"/>
                      <a:pt x="37" y="41"/>
                      <a:pt x="38" y="41"/>
                    </a:cubicBezTo>
                    <a:cubicBezTo>
                      <a:pt x="38" y="41"/>
                      <a:pt x="38" y="42"/>
                      <a:pt x="37" y="43"/>
                    </a:cubicBezTo>
                    <a:cubicBezTo>
                      <a:pt x="37" y="44"/>
                      <a:pt x="36" y="45"/>
                      <a:pt x="36" y="46"/>
                    </a:cubicBezTo>
                    <a:moveTo>
                      <a:pt x="3" y="41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moveTo>
                      <a:pt x="21" y="47"/>
                    </a:moveTo>
                    <a:cubicBezTo>
                      <a:pt x="16" y="47"/>
                      <a:pt x="12" y="46"/>
                      <a:pt x="9" y="43"/>
                    </a:cubicBezTo>
                    <a:cubicBezTo>
                      <a:pt x="6" y="39"/>
                      <a:pt x="4" y="35"/>
                      <a:pt x="4" y="29"/>
                    </a:cubicBezTo>
                    <a:cubicBezTo>
                      <a:pt x="4" y="26"/>
                      <a:pt x="5" y="23"/>
                      <a:pt x="6" y="20"/>
                    </a:cubicBezTo>
                    <a:cubicBezTo>
                      <a:pt x="8" y="14"/>
                      <a:pt x="12" y="8"/>
                      <a:pt x="17" y="5"/>
                    </a:cubicBezTo>
                    <a:cubicBezTo>
                      <a:pt x="19" y="4"/>
                      <a:pt x="22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8" y="3"/>
                      <a:pt x="31" y="4"/>
                      <a:pt x="33" y="6"/>
                    </a:cubicBezTo>
                    <a:cubicBezTo>
                      <a:pt x="35" y="8"/>
                      <a:pt x="36" y="9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8" y="15"/>
                      <a:pt x="39" y="19"/>
                      <a:pt x="39" y="24"/>
                    </a:cubicBezTo>
                    <a:cubicBezTo>
                      <a:pt x="39" y="27"/>
                      <a:pt x="39" y="31"/>
                      <a:pt x="37" y="34"/>
                    </a:cubicBezTo>
                    <a:cubicBezTo>
                      <a:pt x="35" y="40"/>
                      <a:pt x="31" y="45"/>
                      <a:pt x="25" y="47"/>
                    </a:cubicBezTo>
                    <a:cubicBezTo>
                      <a:pt x="24" y="47"/>
                      <a:pt x="22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moveTo>
                      <a:pt x="25" y="0"/>
                    </a:moveTo>
                    <a:cubicBezTo>
                      <a:pt x="21" y="0"/>
                      <a:pt x="18" y="0"/>
                      <a:pt x="15" y="2"/>
                    </a:cubicBezTo>
                    <a:cubicBezTo>
                      <a:pt x="9" y="6"/>
                      <a:pt x="5" y="12"/>
                      <a:pt x="3" y="18"/>
                    </a:cubicBezTo>
                    <a:cubicBezTo>
                      <a:pt x="2" y="22"/>
                      <a:pt x="1" y="25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2"/>
                      <a:pt x="0" y="36"/>
                      <a:pt x="0" y="40"/>
                    </a:cubicBezTo>
                    <a:cubicBezTo>
                      <a:pt x="0" y="44"/>
                      <a:pt x="1" y="49"/>
                      <a:pt x="3" y="52"/>
                    </a:cubicBezTo>
                    <a:cubicBezTo>
                      <a:pt x="8" y="58"/>
                      <a:pt x="14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9"/>
                      <a:pt x="25" y="59"/>
                      <a:pt x="26" y="58"/>
                    </a:cubicBezTo>
                    <a:cubicBezTo>
                      <a:pt x="33" y="56"/>
                      <a:pt x="38" y="50"/>
                      <a:pt x="41" y="44"/>
                    </a:cubicBezTo>
                    <a:cubicBezTo>
                      <a:pt x="43" y="39"/>
                      <a:pt x="43" y="31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17"/>
                      <a:pt x="42" y="13"/>
                      <a:pt x="40" y="9"/>
                    </a:cubicBezTo>
                    <a:cubicBezTo>
                      <a:pt x="39" y="7"/>
                      <a:pt x="38" y="5"/>
                      <a:pt x="36" y="4"/>
                    </a:cubicBezTo>
                    <a:cubicBezTo>
                      <a:pt x="33" y="1"/>
                      <a:pt x="29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6" name="Freeform 766"/>
              <p:cNvSpPr>
                <a:spLocks noEditPoints="1" noChangeArrowheads="1"/>
              </p:cNvSpPr>
              <p:nvPr/>
            </p:nvSpPr>
            <p:spPr bwMode="auto">
              <a:xfrm>
                <a:off x="4740" y="1079"/>
                <a:ext cx="177" cy="276"/>
              </a:xfrm>
              <a:custGeom>
                <a:avLst/>
                <a:gdLst>
                  <a:gd name="T0" fmla="*/ 13 w 75"/>
                  <a:gd name="T1" fmla="*/ 109 h 117"/>
                  <a:gd name="T2" fmla="*/ 13 w 75"/>
                  <a:gd name="T3" fmla="*/ 108 h 117"/>
                  <a:gd name="T4" fmla="*/ 14 w 75"/>
                  <a:gd name="T5" fmla="*/ 111 h 117"/>
                  <a:gd name="T6" fmla="*/ 8 w 75"/>
                  <a:gd name="T7" fmla="*/ 106 h 117"/>
                  <a:gd name="T8" fmla="*/ 13 w 75"/>
                  <a:gd name="T9" fmla="*/ 100 h 117"/>
                  <a:gd name="T10" fmla="*/ 6 w 75"/>
                  <a:gd name="T11" fmla="*/ 104 h 117"/>
                  <a:gd name="T12" fmla="*/ 5 w 75"/>
                  <a:gd name="T13" fmla="*/ 103 h 117"/>
                  <a:gd name="T14" fmla="*/ 9 w 75"/>
                  <a:gd name="T15" fmla="*/ 97 h 117"/>
                  <a:gd name="T16" fmla="*/ 4 w 75"/>
                  <a:gd name="T17" fmla="*/ 97 h 117"/>
                  <a:gd name="T18" fmla="*/ 4 w 75"/>
                  <a:gd name="T19" fmla="*/ 93 h 117"/>
                  <a:gd name="T20" fmla="*/ 4 w 75"/>
                  <a:gd name="T21" fmla="*/ 97 h 117"/>
                  <a:gd name="T22" fmla="*/ 18 w 75"/>
                  <a:gd name="T23" fmla="*/ 102 h 117"/>
                  <a:gd name="T24" fmla="*/ 71 w 75"/>
                  <a:gd name="T25" fmla="*/ 21 h 117"/>
                  <a:gd name="T26" fmla="*/ 18 w 75"/>
                  <a:gd name="T27" fmla="*/ 110 h 117"/>
                  <a:gd name="T28" fmla="*/ 5 w 75"/>
                  <a:gd name="T29" fmla="*/ 89 h 117"/>
                  <a:gd name="T30" fmla="*/ 61 w 75"/>
                  <a:gd name="T31" fmla="*/ 4 h 117"/>
                  <a:gd name="T32" fmla="*/ 71 w 75"/>
                  <a:gd name="T33" fmla="*/ 10 h 117"/>
                  <a:gd name="T34" fmla="*/ 60 w 75"/>
                  <a:gd name="T35" fmla="*/ 0 h 117"/>
                  <a:gd name="T36" fmla="*/ 30 w 75"/>
                  <a:gd name="T37" fmla="*/ 46 h 117"/>
                  <a:gd name="T38" fmla="*/ 1 w 75"/>
                  <a:gd name="T39" fmla="*/ 88 h 117"/>
                  <a:gd name="T40" fmla="*/ 1 w 75"/>
                  <a:gd name="T41" fmla="*/ 88 h 117"/>
                  <a:gd name="T42" fmla="*/ 0 w 75"/>
                  <a:gd name="T43" fmla="*/ 89 h 117"/>
                  <a:gd name="T44" fmla="*/ 1 w 75"/>
                  <a:gd name="T45" fmla="*/ 95 h 117"/>
                  <a:gd name="T46" fmla="*/ 1 w 75"/>
                  <a:gd name="T47" fmla="*/ 104 h 117"/>
                  <a:gd name="T48" fmla="*/ 2 w 75"/>
                  <a:gd name="T49" fmla="*/ 106 h 117"/>
                  <a:gd name="T50" fmla="*/ 15 w 75"/>
                  <a:gd name="T51" fmla="*/ 117 h 117"/>
                  <a:gd name="T52" fmla="*/ 16 w 75"/>
                  <a:gd name="T53" fmla="*/ 117 h 117"/>
                  <a:gd name="T54" fmla="*/ 16 w 75"/>
                  <a:gd name="T55" fmla="*/ 117 h 117"/>
                  <a:gd name="T56" fmla="*/ 17 w 75"/>
                  <a:gd name="T57" fmla="*/ 117 h 117"/>
                  <a:gd name="T58" fmla="*/ 18 w 75"/>
                  <a:gd name="T59" fmla="*/ 117 h 117"/>
                  <a:gd name="T60" fmla="*/ 18 w 75"/>
                  <a:gd name="T61" fmla="*/ 117 h 117"/>
                  <a:gd name="T62" fmla="*/ 75 w 75"/>
                  <a:gd name="T63" fmla="*/ 25 h 117"/>
                  <a:gd name="T64" fmla="*/ 75 w 75"/>
                  <a:gd name="T65" fmla="*/ 21 h 117"/>
                  <a:gd name="T66" fmla="*/ 75 w 75"/>
                  <a:gd name="T67" fmla="*/ 10 h 117"/>
                  <a:gd name="T68" fmla="*/ 75 w 75"/>
                  <a:gd name="T69" fmla="*/ 9 h 117"/>
                  <a:gd name="T70" fmla="*/ 74 w 75"/>
                  <a:gd name="T71" fmla="*/ 9 h 117"/>
                  <a:gd name="T72" fmla="*/ 74 w 75"/>
                  <a:gd name="T73" fmla="*/ 8 h 117"/>
                  <a:gd name="T74" fmla="*/ 60 w 75"/>
                  <a:gd name="T7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5" h="117">
                    <a:moveTo>
                      <a:pt x="14" y="111"/>
                    </a:moveTo>
                    <a:cubicBezTo>
                      <a:pt x="14" y="111"/>
                      <a:pt x="13" y="110"/>
                      <a:pt x="13" y="109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3" y="107"/>
                      <a:pt x="14" y="105"/>
                      <a:pt x="15" y="103"/>
                    </a:cubicBezTo>
                    <a:cubicBezTo>
                      <a:pt x="15" y="106"/>
                      <a:pt x="14" y="108"/>
                      <a:pt x="14" y="111"/>
                    </a:cubicBezTo>
                    <a:moveTo>
                      <a:pt x="10" y="107"/>
                    </a:moveTo>
                    <a:cubicBezTo>
                      <a:pt x="10" y="107"/>
                      <a:pt x="9" y="106"/>
                      <a:pt x="8" y="106"/>
                    </a:cubicBezTo>
                    <a:cubicBezTo>
                      <a:pt x="9" y="103"/>
                      <a:pt x="10" y="101"/>
                      <a:pt x="11" y="99"/>
                    </a:cubicBezTo>
                    <a:cubicBezTo>
                      <a:pt x="12" y="99"/>
                      <a:pt x="12" y="100"/>
                      <a:pt x="13" y="100"/>
                    </a:cubicBezTo>
                    <a:cubicBezTo>
                      <a:pt x="12" y="103"/>
                      <a:pt x="11" y="105"/>
                      <a:pt x="10" y="107"/>
                    </a:cubicBezTo>
                    <a:moveTo>
                      <a:pt x="6" y="104"/>
                    </a:moveTo>
                    <a:cubicBezTo>
                      <a:pt x="5" y="104"/>
                      <a:pt x="5" y="103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6" y="100"/>
                      <a:pt x="7" y="98"/>
                      <a:pt x="8" y="96"/>
                    </a:cubicBezTo>
                    <a:cubicBezTo>
                      <a:pt x="8" y="96"/>
                      <a:pt x="9" y="97"/>
                      <a:pt x="9" y="97"/>
                    </a:cubicBezTo>
                    <a:cubicBezTo>
                      <a:pt x="8" y="99"/>
                      <a:pt x="7" y="102"/>
                      <a:pt x="6" y="104"/>
                    </a:cubicBezTo>
                    <a:moveTo>
                      <a:pt x="4" y="97"/>
                    </a:moveTo>
                    <a:cubicBezTo>
                      <a:pt x="4" y="96"/>
                      <a:pt x="4" y="96"/>
                      <a:pt x="4" y="95"/>
                    </a:cubicBezTo>
                    <a:cubicBezTo>
                      <a:pt x="4" y="94"/>
                      <a:pt x="4" y="94"/>
                      <a:pt x="4" y="93"/>
                    </a:cubicBezTo>
                    <a:cubicBezTo>
                      <a:pt x="5" y="93"/>
                      <a:pt x="5" y="94"/>
                      <a:pt x="6" y="94"/>
                    </a:cubicBezTo>
                    <a:cubicBezTo>
                      <a:pt x="5" y="95"/>
                      <a:pt x="5" y="96"/>
                      <a:pt x="4" y="97"/>
                    </a:cubicBezTo>
                    <a:moveTo>
                      <a:pt x="18" y="110"/>
                    </a:moveTo>
                    <a:cubicBezTo>
                      <a:pt x="18" y="107"/>
                      <a:pt x="18" y="104"/>
                      <a:pt x="18" y="102"/>
                    </a:cubicBezTo>
                    <a:cubicBezTo>
                      <a:pt x="36" y="75"/>
                      <a:pt x="55" y="44"/>
                      <a:pt x="71" y="16"/>
                    </a:cubicBezTo>
                    <a:cubicBezTo>
                      <a:pt x="71" y="18"/>
                      <a:pt x="71" y="19"/>
                      <a:pt x="71" y="21"/>
                    </a:cubicBezTo>
                    <a:cubicBezTo>
                      <a:pt x="71" y="22"/>
                      <a:pt x="71" y="23"/>
                      <a:pt x="71" y="24"/>
                    </a:cubicBezTo>
                    <a:cubicBezTo>
                      <a:pt x="55" y="51"/>
                      <a:pt x="36" y="82"/>
                      <a:pt x="18" y="110"/>
                    </a:cubicBezTo>
                    <a:moveTo>
                      <a:pt x="16" y="98"/>
                    </a:moveTo>
                    <a:cubicBezTo>
                      <a:pt x="13" y="95"/>
                      <a:pt x="9" y="92"/>
                      <a:pt x="5" y="89"/>
                    </a:cubicBezTo>
                    <a:cubicBezTo>
                      <a:pt x="16" y="76"/>
                      <a:pt x="25" y="62"/>
                      <a:pt x="33" y="48"/>
                    </a:cubicBezTo>
                    <a:cubicBezTo>
                      <a:pt x="42" y="34"/>
                      <a:pt x="52" y="19"/>
                      <a:pt x="61" y="4"/>
                    </a:cubicBezTo>
                    <a:cubicBezTo>
                      <a:pt x="63" y="5"/>
                      <a:pt x="64" y="5"/>
                      <a:pt x="65" y="6"/>
                    </a:cubicBezTo>
                    <a:cubicBezTo>
                      <a:pt x="67" y="7"/>
                      <a:pt x="68" y="9"/>
                      <a:pt x="71" y="10"/>
                    </a:cubicBezTo>
                    <a:cubicBezTo>
                      <a:pt x="54" y="39"/>
                      <a:pt x="34" y="71"/>
                      <a:pt x="16" y="98"/>
                    </a:cubicBezTo>
                    <a:moveTo>
                      <a:pt x="60" y="0"/>
                    </a:moveTo>
                    <a:cubicBezTo>
                      <a:pt x="59" y="0"/>
                      <a:pt x="59" y="1"/>
                      <a:pt x="58" y="1"/>
                    </a:cubicBezTo>
                    <a:cubicBezTo>
                      <a:pt x="49" y="16"/>
                      <a:pt x="40" y="31"/>
                      <a:pt x="30" y="46"/>
                    </a:cubicBezTo>
                    <a:cubicBezTo>
                      <a:pt x="21" y="61"/>
                      <a:pt x="12" y="75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91"/>
                      <a:pt x="1" y="93"/>
                      <a:pt x="1" y="95"/>
                    </a:cubicBezTo>
                    <a:cubicBezTo>
                      <a:pt x="1" y="97"/>
                      <a:pt x="1" y="99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" y="105"/>
                      <a:pt x="1" y="105"/>
                      <a:pt x="1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7" y="109"/>
                      <a:pt x="11" y="113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36" y="88"/>
                      <a:pt x="58" y="55"/>
                      <a:pt x="75" y="25"/>
                    </a:cubicBezTo>
                    <a:cubicBezTo>
                      <a:pt x="75" y="25"/>
                      <a:pt x="75" y="24"/>
                      <a:pt x="75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5" y="19"/>
                      <a:pt x="75" y="17"/>
                      <a:pt x="75" y="13"/>
                    </a:cubicBezTo>
                    <a:cubicBezTo>
                      <a:pt x="75" y="12"/>
                      <a:pt x="75" y="11"/>
                      <a:pt x="75" y="10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1" y="6"/>
                      <a:pt x="69" y="5"/>
                      <a:pt x="67" y="4"/>
                    </a:cubicBezTo>
                    <a:cubicBezTo>
                      <a:pt x="65" y="2"/>
                      <a:pt x="63" y="1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7" name="Freeform 767"/>
              <p:cNvSpPr>
                <a:spLocks noEditPoints="1" noChangeArrowheads="1"/>
              </p:cNvSpPr>
              <p:nvPr/>
            </p:nvSpPr>
            <p:spPr bwMode="auto">
              <a:xfrm>
                <a:off x="5213" y="3119"/>
                <a:ext cx="339" cy="440"/>
              </a:xfrm>
              <a:custGeom>
                <a:avLst/>
                <a:gdLst>
                  <a:gd name="T0" fmla="*/ 68 w 143"/>
                  <a:gd name="T1" fmla="*/ 164 h 186"/>
                  <a:gd name="T2" fmla="*/ 55 w 143"/>
                  <a:gd name="T3" fmla="*/ 181 h 186"/>
                  <a:gd name="T4" fmla="*/ 66 w 143"/>
                  <a:gd name="T5" fmla="*/ 179 h 186"/>
                  <a:gd name="T6" fmla="*/ 33 w 143"/>
                  <a:gd name="T7" fmla="*/ 182 h 186"/>
                  <a:gd name="T8" fmla="*/ 38 w 143"/>
                  <a:gd name="T9" fmla="*/ 181 h 186"/>
                  <a:gd name="T10" fmla="*/ 70 w 143"/>
                  <a:gd name="T11" fmla="*/ 180 h 186"/>
                  <a:gd name="T12" fmla="*/ 77 w 143"/>
                  <a:gd name="T13" fmla="*/ 178 h 186"/>
                  <a:gd name="T14" fmla="*/ 21 w 143"/>
                  <a:gd name="T15" fmla="*/ 181 h 186"/>
                  <a:gd name="T16" fmla="*/ 47 w 143"/>
                  <a:gd name="T17" fmla="*/ 162 h 186"/>
                  <a:gd name="T18" fmla="*/ 109 w 143"/>
                  <a:gd name="T19" fmla="*/ 160 h 186"/>
                  <a:gd name="T20" fmla="*/ 99 w 143"/>
                  <a:gd name="T21" fmla="*/ 160 h 186"/>
                  <a:gd name="T22" fmla="*/ 88 w 143"/>
                  <a:gd name="T23" fmla="*/ 177 h 186"/>
                  <a:gd name="T24" fmla="*/ 5 w 143"/>
                  <a:gd name="T25" fmla="*/ 179 h 186"/>
                  <a:gd name="T26" fmla="*/ 21 w 143"/>
                  <a:gd name="T27" fmla="*/ 156 h 186"/>
                  <a:gd name="T28" fmla="*/ 10 w 143"/>
                  <a:gd name="T29" fmla="*/ 180 h 186"/>
                  <a:gd name="T30" fmla="*/ 24 w 143"/>
                  <a:gd name="T31" fmla="*/ 139 h 186"/>
                  <a:gd name="T32" fmla="*/ 20 w 143"/>
                  <a:gd name="T33" fmla="*/ 151 h 186"/>
                  <a:gd name="T34" fmla="*/ 16 w 143"/>
                  <a:gd name="T35" fmla="*/ 155 h 186"/>
                  <a:gd name="T36" fmla="*/ 30 w 143"/>
                  <a:gd name="T37" fmla="*/ 133 h 186"/>
                  <a:gd name="T38" fmla="*/ 31 w 143"/>
                  <a:gd name="T39" fmla="*/ 124 h 186"/>
                  <a:gd name="T40" fmla="*/ 35 w 143"/>
                  <a:gd name="T41" fmla="*/ 123 h 186"/>
                  <a:gd name="T42" fmla="*/ 68 w 143"/>
                  <a:gd name="T43" fmla="*/ 113 h 186"/>
                  <a:gd name="T44" fmla="*/ 73 w 143"/>
                  <a:gd name="T45" fmla="*/ 112 h 186"/>
                  <a:gd name="T46" fmla="*/ 35 w 143"/>
                  <a:gd name="T47" fmla="*/ 114 h 186"/>
                  <a:gd name="T48" fmla="*/ 76 w 143"/>
                  <a:gd name="T49" fmla="*/ 104 h 186"/>
                  <a:gd name="T50" fmla="*/ 76 w 143"/>
                  <a:gd name="T51" fmla="*/ 104 h 186"/>
                  <a:gd name="T52" fmla="*/ 92 w 143"/>
                  <a:gd name="T53" fmla="*/ 89 h 186"/>
                  <a:gd name="T54" fmla="*/ 95 w 143"/>
                  <a:gd name="T55" fmla="*/ 74 h 186"/>
                  <a:gd name="T56" fmla="*/ 93 w 143"/>
                  <a:gd name="T57" fmla="*/ 79 h 186"/>
                  <a:gd name="T58" fmla="*/ 106 w 143"/>
                  <a:gd name="T59" fmla="*/ 61 h 186"/>
                  <a:gd name="T60" fmla="*/ 103 w 143"/>
                  <a:gd name="T61" fmla="*/ 53 h 186"/>
                  <a:gd name="T62" fmla="*/ 106 w 143"/>
                  <a:gd name="T63" fmla="*/ 58 h 186"/>
                  <a:gd name="T64" fmla="*/ 110 w 143"/>
                  <a:gd name="T65" fmla="*/ 40 h 186"/>
                  <a:gd name="T66" fmla="*/ 105 w 143"/>
                  <a:gd name="T67" fmla="*/ 33 h 186"/>
                  <a:gd name="T68" fmla="*/ 105 w 143"/>
                  <a:gd name="T69" fmla="*/ 30 h 186"/>
                  <a:gd name="T70" fmla="*/ 105 w 143"/>
                  <a:gd name="T71" fmla="*/ 30 h 186"/>
                  <a:gd name="T72" fmla="*/ 110 w 143"/>
                  <a:gd name="T73" fmla="*/ 21 h 186"/>
                  <a:gd name="T74" fmla="*/ 104 w 143"/>
                  <a:gd name="T75" fmla="*/ 17 h 186"/>
                  <a:gd name="T76" fmla="*/ 110 w 143"/>
                  <a:gd name="T77" fmla="*/ 15 h 186"/>
                  <a:gd name="T78" fmla="*/ 114 w 143"/>
                  <a:gd name="T79" fmla="*/ 29 h 186"/>
                  <a:gd name="T80" fmla="*/ 139 w 143"/>
                  <a:gd name="T81" fmla="*/ 53 h 186"/>
                  <a:gd name="T82" fmla="*/ 112 w 143"/>
                  <a:gd name="T83" fmla="*/ 151 h 186"/>
                  <a:gd name="T84" fmla="*/ 37 w 143"/>
                  <a:gd name="T85" fmla="*/ 127 h 186"/>
                  <a:gd name="T86" fmla="*/ 63 w 143"/>
                  <a:gd name="T87" fmla="*/ 115 h 186"/>
                  <a:gd name="T88" fmla="*/ 66 w 143"/>
                  <a:gd name="T89" fmla="*/ 116 h 186"/>
                  <a:gd name="T90" fmla="*/ 109 w 143"/>
                  <a:gd name="T91" fmla="*/ 0 h 186"/>
                  <a:gd name="T92" fmla="*/ 103 w 143"/>
                  <a:gd name="T93" fmla="*/ 7 h 186"/>
                  <a:gd name="T94" fmla="*/ 99 w 143"/>
                  <a:gd name="T95" fmla="*/ 12 h 186"/>
                  <a:gd name="T96" fmla="*/ 101 w 143"/>
                  <a:gd name="T97" fmla="*/ 25 h 186"/>
                  <a:gd name="T98" fmla="*/ 64 w 143"/>
                  <a:gd name="T99" fmla="*/ 110 h 186"/>
                  <a:gd name="T100" fmla="*/ 45 w 143"/>
                  <a:gd name="T101" fmla="*/ 96 h 186"/>
                  <a:gd name="T102" fmla="*/ 43 w 143"/>
                  <a:gd name="T103" fmla="*/ 97 h 186"/>
                  <a:gd name="T104" fmla="*/ 14 w 143"/>
                  <a:gd name="T105" fmla="*/ 150 h 186"/>
                  <a:gd name="T106" fmla="*/ 3 w 143"/>
                  <a:gd name="T107" fmla="*/ 172 h 186"/>
                  <a:gd name="T108" fmla="*/ 1 w 143"/>
                  <a:gd name="T109" fmla="*/ 178 h 186"/>
                  <a:gd name="T110" fmla="*/ 1 w 143"/>
                  <a:gd name="T111" fmla="*/ 181 h 186"/>
                  <a:gd name="T112" fmla="*/ 23 w 143"/>
                  <a:gd name="T113" fmla="*/ 185 h 186"/>
                  <a:gd name="T114" fmla="*/ 35 w 143"/>
                  <a:gd name="T115" fmla="*/ 186 h 186"/>
                  <a:gd name="T116" fmla="*/ 100 w 143"/>
                  <a:gd name="T117" fmla="*/ 177 h 186"/>
                  <a:gd name="T118" fmla="*/ 117 w 143"/>
                  <a:gd name="T119" fmla="*/ 149 h 186"/>
                  <a:gd name="T120" fmla="*/ 134 w 143"/>
                  <a:gd name="T121" fmla="*/ 5 h 186"/>
                  <a:gd name="T122" fmla="*/ 111 w 143"/>
                  <a:gd name="T1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" h="186">
                    <a:moveTo>
                      <a:pt x="42" y="182"/>
                    </a:moveTo>
                    <a:cubicBezTo>
                      <a:pt x="48" y="176"/>
                      <a:pt x="53" y="170"/>
                      <a:pt x="59" y="165"/>
                    </a:cubicBezTo>
                    <a:cubicBezTo>
                      <a:pt x="60" y="164"/>
                      <a:pt x="60" y="164"/>
                      <a:pt x="60" y="163"/>
                    </a:cubicBezTo>
                    <a:cubicBezTo>
                      <a:pt x="63" y="164"/>
                      <a:pt x="65" y="164"/>
                      <a:pt x="68" y="164"/>
                    </a:cubicBezTo>
                    <a:cubicBezTo>
                      <a:pt x="63" y="169"/>
                      <a:pt x="58" y="174"/>
                      <a:pt x="52" y="179"/>
                    </a:cubicBezTo>
                    <a:cubicBezTo>
                      <a:pt x="52" y="180"/>
                      <a:pt x="52" y="180"/>
                      <a:pt x="52" y="181"/>
                    </a:cubicBezTo>
                    <a:cubicBezTo>
                      <a:pt x="49" y="181"/>
                      <a:pt x="45" y="181"/>
                      <a:pt x="42" y="182"/>
                    </a:cubicBezTo>
                    <a:moveTo>
                      <a:pt x="55" y="181"/>
                    </a:moveTo>
                    <a:cubicBezTo>
                      <a:pt x="60" y="175"/>
                      <a:pt x="66" y="170"/>
                      <a:pt x="72" y="165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5" y="164"/>
                      <a:pt x="78" y="164"/>
                      <a:pt x="81" y="163"/>
                    </a:cubicBezTo>
                    <a:cubicBezTo>
                      <a:pt x="76" y="169"/>
                      <a:pt x="71" y="174"/>
                      <a:pt x="66" y="179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62" y="180"/>
                      <a:pt x="58" y="181"/>
                      <a:pt x="55" y="181"/>
                    </a:cubicBezTo>
                    <a:moveTo>
                      <a:pt x="33" y="182"/>
                    </a:moveTo>
                    <a:cubicBezTo>
                      <a:pt x="33" y="182"/>
                      <a:pt x="33" y="182"/>
                      <a:pt x="33" y="182"/>
                    </a:cubicBezTo>
                    <a:cubicBezTo>
                      <a:pt x="31" y="182"/>
                      <a:pt x="30" y="182"/>
                      <a:pt x="29" y="182"/>
                    </a:cubicBezTo>
                    <a:cubicBezTo>
                      <a:pt x="36" y="175"/>
                      <a:pt x="44" y="169"/>
                      <a:pt x="51" y="163"/>
                    </a:cubicBezTo>
                    <a:cubicBezTo>
                      <a:pt x="53" y="163"/>
                      <a:pt x="55" y="163"/>
                      <a:pt x="57" y="163"/>
                    </a:cubicBezTo>
                    <a:cubicBezTo>
                      <a:pt x="50" y="169"/>
                      <a:pt x="44" y="175"/>
                      <a:pt x="38" y="181"/>
                    </a:cubicBezTo>
                    <a:cubicBezTo>
                      <a:pt x="38" y="181"/>
                      <a:pt x="38" y="181"/>
                      <a:pt x="37" y="181"/>
                    </a:cubicBezTo>
                    <a:cubicBezTo>
                      <a:pt x="37" y="181"/>
                      <a:pt x="37" y="181"/>
                      <a:pt x="36" y="182"/>
                    </a:cubicBezTo>
                    <a:cubicBezTo>
                      <a:pt x="35" y="182"/>
                      <a:pt x="34" y="182"/>
                      <a:pt x="33" y="182"/>
                    </a:cubicBezTo>
                    <a:moveTo>
                      <a:pt x="70" y="180"/>
                    </a:moveTo>
                    <a:cubicBezTo>
                      <a:pt x="75" y="174"/>
                      <a:pt x="80" y="169"/>
                      <a:pt x="86" y="163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89" y="162"/>
                      <a:pt x="91" y="162"/>
                      <a:pt x="94" y="161"/>
                    </a:cubicBezTo>
                    <a:cubicBezTo>
                      <a:pt x="88" y="167"/>
                      <a:pt x="83" y="173"/>
                      <a:pt x="77" y="178"/>
                    </a:cubicBezTo>
                    <a:cubicBezTo>
                      <a:pt x="77" y="179"/>
                      <a:pt x="77" y="179"/>
                      <a:pt x="77" y="179"/>
                    </a:cubicBezTo>
                    <a:cubicBezTo>
                      <a:pt x="74" y="179"/>
                      <a:pt x="72" y="179"/>
                      <a:pt x="70" y="180"/>
                    </a:cubicBezTo>
                    <a:moveTo>
                      <a:pt x="24" y="181"/>
                    </a:moveTo>
                    <a:cubicBezTo>
                      <a:pt x="23" y="181"/>
                      <a:pt x="22" y="181"/>
                      <a:pt x="21" y="181"/>
                    </a:cubicBezTo>
                    <a:cubicBezTo>
                      <a:pt x="19" y="181"/>
                      <a:pt x="16" y="181"/>
                      <a:pt x="14" y="181"/>
                    </a:cubicBezTo>
                    <a:cubicBezTo>
                      <a:pt x="19" y="176"/>
                      <a:pt x="32" y="166"/>
                      <a:pt x="38" y="161"/>
                    </a:cubicBezTo>
                    <a:cubicBezTo>
                      <a:pt x="39" y="160"/>
                      <a:pt x="39" y="160"/>
                      <a:pt x="39" y="160"/>
                    </a:cubicBezTo>
                    <a:cubicBezTo>
                      <a:pt x="42" y="161"/>
                      <a:pt x="45" y="162"/>
                      <a:pt x="47" y="162"/>
                    </a:cubicBezTo>
                    <a:cubicBezTo>
                      <a:pt x="40" y="169"/>
                      <a:pt x="32" y="175"/>
                      <a:pt x="24" y="181"/>
                    </a:cubicBezTo>
                    <a:moveTo>
                      <a:pt x="92" y="176"/>
                    </a:moveTo>
                    <a:cubicBezTo>
                      <a:pt x="97" y="171"/>
                      <a:pt x="102" y="166"/>
                      <a:pt x="108" y="161"/>
                    </a:cubicBezTo>
                    <a:cubicBezTo>
                      <a:pt x="108" y="160"/>
                      <a:pt x="108" y="160"/>
                      <a:pt x="109" y="160"/>
                    </a:cubicBezTo>
                    <a:cubicBezTo>
                      <a:pt x="105" y="164"/>
                      <a:pt x="102" y="169"/>
                      <a:pt x="99" y="174"/>
                    </a:cubicBezTo>
                    <a:cubicBezTo>
                      <a:pt x="97" y="174"/>
                      <a:pt x="94" y="175"/>
                      <a:pt x="92" y="176"/>
                    </a:cubicBezTo>
                    <a:moveTo>
                      <a:pt x="82" y="178"/>
                    </a:moveTo>
                    <a:cubicBezTo>
                      <a:pt x="88" y="172"/>
                      <a:pt x="94" y="166"/>
                      <a:pt x="99" y="160"/>
                    </a:cubicBezTo>
                    <a:cubicBezTo>
                      <a:pt x="102" y="159"/>
                      <a:pt x="105" y="158"/>
                      <a:pt x="107" y="157"/>
                    </a:cubicBezTo>
                    <a:cubicBezTo>
                      <a:pt x="107" y="158"/>
                      <a:pt x="106" y="158"/>
                      <a:pt x="106" y="159"/>
                    </a:cubicBezTo>
                    <a:cubicBezTo>
                      <a:pt x="100" y="164"/>
                      <a:pt x="94" y="170"/>
                      <a:pt x="88" y="175"/>
                    </a:cubicBezTo>
                    <a:cubicBezTo>
                      <a:pt x="88" y="176"/>
                      <a:pt x="88" y="176"/>
                      <a:pt x="88" y="177"/>
                    </a:cubicBezTo>
                    <a:cubicBezTo>
                      <a:pt x="86" y="177"/>
                      <a:pt x="84" y="177"/>
                      <a:pt x="82" y="178"/>
                    </a:cubicBezTo>
                    <a:moveTo>
                      <a:pt x="10" y="180"/>
                    </a:moveTo>
                    <a:cubicBezTo>
                      <a:pt x="8" y="180"/>
                      <a:pt x="7" y="179"/>
                      <a:pt x="5" y="179"/>
                    </a:cubicBezTo>
                    <a:cubicBezTo>
                      <a:pt x="5" y="179"/>
                      <a:pt x="5" y="179"/>
                      <a:pt x="5" y="179"/>
                    </a:cubicBezTo>
                    <a:cubicBezTo>
                      <a:pt x="8" y="175"/>
                      <a:pt x="10" y="172"/>
                      <a:pt x="13" y="168"/>
                    </a:cubicBezTo>
                    <a:cubicBezTo>
                      <a:pt x="15" y="163"/>
                      <a:pt x="18" y="159"/>
                      <a:pt x="20" y="156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25" y="157"/>
                      <a:pt x="30" y="159"/>
                      <a:pt x="35" y="160"/>
                    </a:cubicBezTo>
                    <a:cubicBezTo>
                      <a:pt x="31" y="163"/>
                      <a:pt x="25" y="168"/>
                      <a:pt x="20" y="172"/>
                    </a:cubicBezTo>
                    <a:cubicBezTo>
                      <a:pt x="17" y="174"/>
                      <a:pt x="14" y="176"/>
                      <a:pt x="12" y="178"/>
                    </a:cubicBezTo>
                    <a:cubicBezTo>
                      <a:pt x="12" y="179"/>
                      <a:pt x="11" y="179"/>
                      <a:pt x="10" y="180"/>
                    </a:cubicBezTo>
                    <a:cubicBezTo>
                      <a:pt x="10" y="180"/>
                      <a:pt x="10" y="180"/>
                      <a:pt x="10" y="180"/>
                    </a:cubicBezTo>
                    <a:moveTo>
                      <a:pt x="16" y="155"/>
                    </a:moveTo>
                    <a:cubicBezTo>
                      <a:pt x="18" y="151"/>
                      <a:pt x="20" y="146"/>
                      <a:pt x="23" y="141"/>
                    </a:cubicBezTo>
                    <a:cubicBezTo>
                      <a:pt x="23" y="140"/>
                      <a:pt x="24" y="139"/>
                      <a:pt x="24" y="139"/>
                    </a:cubicBezTo>
                    <a:cubicBezTo>
                      <a:pt x="25" y="138"/>
                      <a:pt x="26" y="137"/>
                      <a:pt x="28" y="136"/>
                    </a:cubicBezTo>
                    <a:cubicBezTo>
                      <a:pt x="27" y="137"/>
                      <a:pt x="27" y="138"/>
                      <a:pt x="27" y="138"/>
                    </a:cubicBezTo>
                    <a:cubicBezTo>
                      <a:pt x="25" y="142"/>
                      <a:pt x="23" y="145"/>
                      <a:pt x="21" y="148"/>
                    </a:cubicBezTo>
                    <a:cubicBezTo>
                      <a:pt x="21" y="149"/>
                      <a:pt x="20" y="150"/>
                      <a:pt x="20" y="151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9" y="152"/>
                      <a:pt x="18" y="152"/>
                      <a:pt x="18" y="153"/>
                    </a:cubicBezTo>
                    <a:cubicBezTo>
                      <a:pt x="17" y="153"/>
                      <a:pt x="17" y="154"/>
                      <a:pt x="16" y="155"/>
                    </a:cubicBezTo>
                    <a:moveTo>
                      <a:pt x="26" y="134"/>
                    </a:moveTo>
                    <a:cubicBezTo>
                      <a:pt x="27" y="132"/>
                      <a:pt x="28" y="131"/>
                      <a:pt x="29" y="129"/>
                    </a:cubicBezTo>
                    <a:cubicBezTo>
                      <a:pt x="30" y="128"/>
                      <a:pt x="31" y="127"/>
                      <a:pt x="33" y="127"/>
                    </a:cubicBezTo>
                    <a:cubicBezTo>
                      <a:pt x="32" y="129"/>
                      <a:pt x="31" y="131"/>
                      <a:pt x="30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8" y="133"/>
                      <a:pt x="28" y="133"/>
                    </a:cubicBezTo>
                    <a:cubicBezTo>
                      <a:pt x="28" y="133"/>
                      <a:pt x="27" y="133"/>
                      <a:pt x="26" y="134"/>
                    </a:cubicBezTo>
                    <a:moveTo>
                      <a:pt x="31" y="124"/>
                    </a:move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2"/>
                      <a:pt x="33" y="120"/>
                      <a:pt x="33" y="118"/>
                    </a:cubicBezTo>
                    <a:cubicBezTo>
                      <a:pt x="35" y="118"/>
                      <a:pt x="36" y="117"/>
                      <a:pt x="38" y="116"/>
                    </a:cubicBezTo>
                    <a:cubicBezTo>
                      <a:pt x="37" y="118"/>
                      <a:pt x="36" y="120"/>
                      <a:pt x="35" y="123"/>
                    </a:cubicBezTo>
                    <a:cubicBezTo>
                      <a:pt x="35" y="122"/>
                      <a:pt x="34" y="122"/>
                      <a:pt x="34" y="122"/>
                    </a:cubicBezTo>
                    <a:cubicBezTo>
                      <a:pt x="34" y="122"/>
                      <a:pt x="33" y="123"/>
                      <a:pt x="33" y="123"/>
                    </a:cubicBezTo>
                    <a:cubicBezTo>
                      <a:pt x="32" y="123"/>
                      <a:pt x="32" y="124"/>
                      <a:pt x="31" y="124"/>
                    </a:cubicBezTo>
                    <a:moveTo>
                      <a:pt x="68" y="113"/>
                    </a:moveTo>
                    <a:cubicBezTo>
                      <a:pt x="69" y="111"/>
                      <a:pt x="70" y="110"/>
                      <a:pt x="71" y="109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4" y="108"/>
                      <a:pt x="76" y="107"/>
                      <a:pt x="78" y="107"/>
                    </a:cubicBezTo>
                    <a:cubicBezTo>
                      <a:pt x="77" y="108"/>
                      <a:pt x="75" y="110"/>
                      <a:pt x="73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1" y="112"/>
                      <a:pt x="69" y="112"/>
                      <a:pt x="68" y="113"/>
                    </a:cubicBezTo>
                    <a:moveTo>
                      <a:pt x="35" y="114"/>
                    </a:moveTo>
                    <a:cubicBezTo>
                      <a:pt x="37" y="111"/>
                      <a:pt x="40" y="108"/>
                      <a:pt x="42" y="105"/>
                    </a:cubicBezTo>
                    <a:cubicBezTo>
                      <a:pt x="41" y="107"/>
                      <a:pt x="40" y="109"/>
                      <a:pt x="40" y="112"/>
                    </a:cubicBezTo>
                    <a:cubicBezTo>
                      <a:pt x="38" y="112"/>
                      <a:pt x="37" y="113"/>
                      <a:pt x="35" y="114"/>
                    </a:cubicBezTo>
                    <a:moveTo>
                      <a:pt x="76" y="104"/>
                    </a:moveTo>
                    <a:cubicBezTo>
                      <a:pt x="78" y="102"/>
                      <a:pt x="80" y="99"/>
                      <a:pt x="82" y="96"/>
                    </a:cubicBezTo>
                    <a:cubicBezTo>
                      <a:pt x="84" y="95"/>
                      <a:pt x="87" y="95"/>
                      <a:pt x="89" y="94"/>
                    </a:cubicBezTo>
                    <a:cubicBezTo>
                      <a:pt x="87" y="96"/>
                      <a:pt x="85" y="99"/>
                      <a:pt x="83" y="101"/>
                    </a:cubicBezTo>
                    <a:cubicBezTo>
                      <a:pt x="80" y="102"/>
                      <a:pt x="78" y="103"/>
                      <a:pt x="76" y="104"/>
                    </a:cubicBezTo>
                    <a:moveTo>
                      <a:pt x="85" y="92"/>
                    </a:moveTo>
                    <a:cubicBezTo>
                      <a:pt x="87" y="89"/>
                      <a:pt x="89" y="86"/>
                      <a:pt x="91" y="83"/>
                    </a:cubicBezTo>
                    <a:cubicBezTo>
                      <a:pt x="93" y="82"/>
                      <a:pt x="95" y="82"/>
                      <a:pt x="97" y="81"/>
                    </a:cubicBezTo>
                    <a:cubicBezTo>
                      <a:pt x="96" y="84"/>
                      <a:pt x="94" y="86"/>
                      <a:pt x="92" y="89"/>
                    </a:cubicBezTo>
                    <a:cubicBezTo>
                      <a:pt x="92" y="89"/>
                      <a:pt x="92" y="89"/>
                      <a:pt x="92" y="89"/>
                    </a:cubicBezTo>
                    <a:cubicBezTo>
                      <a:pt x="90" y="90"/>
                      <a:pt x="88" y="91"/>
                      <a:pt x="85" y="92"/>
                    </a:cubicBezTo>
                    <a:moveTo>
                      <a:pt x="93" y="79"/>
                    </a:moveTo>
                    <a:cubicBezTo>
                      <a:pt x="94" y="77"/>
                      <a:pt x="95" y="76"/>
                      <a:pt x="95" y="74"/>
                    </a:cubicBezTo>
                    <a:cubicBezTo>
                      <a:pt x="97" y="73"/>
                      <a:pt x="99" y="73"/>
                      <a:pt x="101" y="72"/>
                    </a:cubicBezTo>
                    <a:cubicBezTo>
                      <a:pt x="101" y="74"/>
                      <a:pt x="100" y="76"/>
                      <a:pt x="99" y="77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7" y="78"/>
                      <a:pt x="95" y="79"/>
                      <a:pt x="93" y="79"/>
                    </a:cubicBezTo>
                    <a:moveTo>
                      <a:pt x="97" y="71"/>
                    </a:moveTo>
                    <a:cubicBezTo>
                      <a:pt x="98" y="68"/>
                      <a:pt x="99" y="66"/>
                      <a:pt x="100" y="63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2" y="62"/>
                      <a:pt x="104" y="61"/>
                      <a:pt x="106" y="61"/>
                    </a:cubicBezTo>
                    <a:cubicBezTo>
                      <a:pt x="105" y="63"/>
                      <a:pt x="104" y="66"/>
                      <a:pt x="103" y="69"/>
                    </a:cubicBezTo>
                    <a:cubicBezTo>
                      <a:pt x="101" y="69"/>
                      <a:pt x="99" y="70"/>
                      <a:pt x="97" y="71"/>
                    </a:cubicBezTo>
                    <a:moveTo>
                      <a:pt x="101" y="59"/>
                    </a:moveTo>
                    <a:cubicBezTo>
                      <a:pt x="102" y="57"/>
                      <a:pt x="102" y="55"/>
                      <a:pt x="103" y="53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5" y="52"/>
                      <a:pt x="107" y="51"/>
                      <a:pt x="108" y="51"/>
                    </a:cubicBezTo>
                    <a:cubicBezTo>
                      <a:pt x="108" y="53"/>
                      <a:pt x="107" y="55"/>
                      <a:pt x="107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5" y="58"/>
                      <a:pt x="103" y="58"/>
                      <a:pt x="101" y="59"/>
                    </a:cubicBezTo>
                    <a:moveTo>
                      <a:pt x="103" y="49"/>
                    </a:moveTo>
                    <a:cubicBezTo>
                      <a:pt x="104" y="47"/>
                      <a:pt x="104" y="44"/>
                      <a:pt x="104" y="42"/>
                    </a:cubicBezTo>
                    <a:cubicBezTo>
                      <a:pt x="106" y="42"/>
                      <a:pt x="108" y="41"/>
                      <a:pt x="110" y="40"/>
                    </a:cubicBezTo>
                    <a:cubicBezTo>
                      <a:pt x="110" y="43"/>
                      <a:pt x="109" y="45"/>
                      <a:pt x="109" y="47"/>
                    </a:cubicBezTo>
                    <a:cubicBezTo>
                      <a:pt x="107" y="48"/>
                      <a:pt x="105" y="48"/>
                      <a:pt x="103" y="49"/>
                    </a:cubicBezTo>
                    <a:moveTo>
                      <a:pt x="105" y="39"/>
                    </a:moveTo>
                    <a:cubicBezTo>
                      <a:pt x="105" y="37"/>
                      <a:pt x="105" y="35"/>
                      <a:pt x="105" y="33"/>
                    </a:cubicBezTo>
                    <a:cubicBezTo>
                      <a:pt x="107" y="32"/>
                      <a:pt x="109" y="32"/>
                      <a:pt x="111" y="31"/>
                    </a:cubicBezTo>
                    <a:cubicBezTo>
                      <a:pt x="110" y="33"/>
                      <a:pt x="110" y="35"/>
                      <a:pt x="110" y="37"/>
                    </a:cubicBezTo>
                    <a:cubicBezTo>
                      <a:pt x="108" y="38"/>
                      <a:pt x="106" y="38"/>
                      <a:pt x="105" y="39"/>
                    </a:cubicBezTo>
                    <a:moveTo>
                      <a:pt x="105" y="30"/>
                    </a:moveTo>
                    <a:cubicBezTo>
                      <a:pt x="105" y="29"/>
                      <a:pt x="105" y="28"/>
                      <a:pt x="105" y="27"/>
                    </a:cubicBezTo>
                    <a:cubicBezTo>
                      <a:pt x="107" y="26"/>
                      <a:pt x="109" y="25"/>
                      <a:pt x="110" y="24"/>
                    </a:cubicBezTo>
                    <a:cubicBezTo>
                      <a:pt x="110" y="25"/>
                      <a:pt x="111" y="27"/>
                      <a:pt x="111" y="28"/>
                    </a:cubicBezTo>
                    <a:cubicBezTo>
                      <a:pt x="109" y="29"/>
                      <a:pt x="107" y="29"/>
                      <a:pt x="105" y="30"/>
                    </a:cubicBezTo>
                    <a:moveTo>
                      <a:pt x="105" y="24"/>
                    </a:moveTo>
                    <a:cubicBezTo>
                      <a:pt x="105" y="22"/>
                      <a:pt x="104" y="21"/>
                      <a:pt x="104" y="20"/>
                    </a:cubicBezTo>
                    <a:cubicBezTo>
                      <a:pt x="106" y="19"/>
                      <a:pt x="108" y="19"/>
                      <a:pt x="110" y="18"/>
                    </a:cubicBezTo>
                    <a:cubicBezTo>
                      <a:pt x="110" y="19"/>
                      <a:pt x="110" y="20"/>
                      <a:pt x="110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10" y="21"/>
                      <a:pt x="109" y="21"/>
                      <a:pt x="109" y="21"/>
                    </a:cubicBezTo>
                    <a:cubicBezTo>
                      <a:pt x="108" y="22"/>
                      <a:pt x="106" y="23"/>
                      <a:pt x="105" y="24"/>
                    </a:cubicBezTo>
                    <a:moveTo>
                      <a:pt x="104" y="17"/>
                    </a:moveTo>
                    <a:cubicBezTo>
                      <a:pt x="104" y="16"/>
                      <a:pt x="103" y="14"/>
                      <a:pt x="103" y="13"/>
                    </a:cubicBezTo>
                    <a:cubicBezTo>
                      <a:pt x="104" y="12"/>
                      <a:pt x="105" y="11"/>
                      <a:pt x="106" y="9"/>
                    </a:cubicBezTo>
                    <a:cubicBezTo>
                      <a:pt x="107" y="8"/>
                      <a:pt x="107" y="7"/>
                      <a:pt x="108" y="6"/>
                    </a:cubicBezTo>
                    <a:cubicBezTo>
                      <a:pt x="109" y="9"/>
                      <a:pt x="109" y="12"/>
                      <a:pt x="110" y="15"/>
                    </a:cubicBezTo>
                    <a:cubicBezTo>
                      <a:pt x="108" y="16"/>
                      <a:pt x="106" y="16"/>
                      <a:pt x="104" y="17"/>
                    </a:cubicBezTo>
                    <a:moveTo>
                      <a:pt x="70" y="119"/>
                    </a:moveTo>
                    <a:cubicBezTo>
                      <a:pt x="71" y="119"/>
                      <a:pt x="71" y="119"/>
                      <a:pt x="72" y="119"/>
                    </a:cubicBezTo>
                    <a:cubicBezTo>
                      <a:pt x="107" y="87"/>
                      <a:pt x="115" y="53"/>
                      <a:pt x="114" y="29"/>
                    </a:cubicBezTo>
                    <a:cubicBezTo>
                      <a:pt x="114" y="19"/>
                      <a:pt x="113" y="11"/>
                      <a:pt x="112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8" y="7"/>
                      <a:pt x="126" y="7"/>
                      <a:pt x="131" y="7"/>
                    </a:cubicBezTo>
                    <a:cubicBezTo>
                      <a:pt x="133" y="14"/>
                      <a:pt x="139" y="32"/>
                      <a:pt x="139" y="53"/>
                    </a:cubicBezTo>
                    <a:cubicBezTo>
                      <a:pt x="139" y="80"/>
                      <a:pt x="130" y="113"/>
                      <a:pt x="98" y="140"/>
                    </a:cubicBezTo>
                    <a:cubicBezTo>
                      <a:pt x="98" y="140"/>
                      <a:pt x="97" y="141"/>
                      <a:pt x="97" y="141"/>
                    </a:cubicBezTo>
                    <a:cubicBezTo>
                      <a:pt x="97" y="142"/>
                      <a:pt x="98" y="142"/>
                      <a:pt x="98" y="143"/>
                    </a:cubicBezTo>
                    <a:cubicBezTo>
                      <a:pt x="103" y="145"/>
                      <a:pt x="107" y="148"/>
                      <a:pt x="112" y="151"/>
                    </a:cubicBezTo>
                    <a:cubicBezTo>
                      <a:pt x="100" y="157"/>
                      <a:pt x="86" y="160"/>
                      <a:pt x="70" y="160"/>
                    </a:cubicBezTo>
                    <a:cubicBezTo>
                      <a:pt x="56" y="160"/>
                      <a:pt x="40" y="158"/>
                      <a:pt x="23" y="153"/>
                    </a:cubicBezTo>
                    <a:cubicBezTo>
                      <a:pt x="23" y="152"/>
                      <a:pt x="24" y="152"/>
                      <a:pt x="24" y="151"/>
                    </a:cubicBezTo>
                    <a:cubicBezTo>
                      <a:pt x="26" y="147"/>
                      <a:pt x="32" y="137"/>
                      <a:pt x="37" y="127"/>
                    </a:cubicBezTo>
                    <a:cubicBezTo>
                      <a:pt x="40" y="122"/>
                      <a:pt x="42" y="117"/>
                      <a:pt x="44" y="112"/>
                    </a:cubicBezTo>
                    <a:cubicBezTo>
                      <a:pt x="45" y="108"/>
                      <a:pt x="46" y="105"/>
                      <a:pt x="47" y="102"/>
                    </a:cubicBezTo>
                    <a:cubicBezTo>
                      <a:pt x="51" y="105"/>
                      <a:pt x="57" y="110"/>
                      <a:pt x="62" y="114"/>
                    </a:cubicBezTo>
                    <a:cubicBezTo>
                      <a:pt x="62" y="114"/>
                      <a:pt x="62" y="114"/>
                      <a:pt x="63" y="115"/>
                    </a:cubicBezTo>
                    <a:cubicBezTo>
                      <a:pt x="63" y="115"/>
                      <a:pt x="64" y="115"/>
                      <a:pt x="64" y="115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5"/>
                      <a:pt x="65" y="116"/>
                      <a:pt x="66" y="116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7" y="117"/>
                      <a:pt x="68" y="118"/>
                      <a:pt x="69" y="119"/>
                    </a:cubicBezTo>
                    <a:cubicBezTo>
                      <a:pt x="70" y="119"/>
                      <a:pt x="70" y="119"/>
                      <a:pt x="70" y="119"/>
                    </a:cubicBezTo>
                    <a:moveTo>
                      <a:pt x="110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6" y="3"/>
                      <a:pt x="104" y="5"/>
                      <a:pt x="103" y="7"/>
                    </a:cubicBezTo>
                    <a:cubicBezTo>
                      <a:pt x="101" y="9"/>
                      <a:pt x="100" y="11"/>
                      <a:pt x="100" y="11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100" y="15"/>
                      <a:pt x="101" y="19"/>
                      <a:pt x="101" y="25"/>
                    </a:cubicBezTo>
                    <a:cubicBezTo>
                      <a:pt x="101" y="25"/>
                      <a:pt x="100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29"/>
                      <a:pt x="101" y="31"/>
                    </a:cubicBezTo>
                    <a:cubicBezTo>
                      <a:pt x="101" y="50"/>
                      <a:pt x="95" y="81"/>
                      <a:pt x="64" y="110"/>
                    </a:cubicBezTo>
                    <a:cubicBezTo>
                      <a:pt x="58" y="105"/>
                      <a:pt x="51" y="100"/>
                      <a:pt x="46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37" y="104"/>
                      <a:pt x="32" y="112"/>
                      <a:pt x="27" y="120"/>
                    </a:cubicBezTo>
                    <a:cubicBezTo>
                      <a:pt x="26" y="121"/>
                      <a:pt x="26" y="122"/>
                      <a:pt x="27" y="122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4" y="130"/>
                      <a:pt x="19" y="140"/>
                      <a:pt x="14" y="150"/>
                    </a:cubicBezTo>
                    <a:cubicBezTo>
                      <a:pt x="11" y="157"/>
                      <a:pt x="7" y="164"/>
                      <a:pt x="5" y="169"/>
                    </a:cubicBezTo>
                    <a:cubicBezTo>
                      <a:pt x="5" y="170"/>
                      <a:pt x="4" y="170"/>
                      <a:pt x="4" y="171"/>
                    </a:cubicBezTo>
                    <a:cubicBezTo>
                      <a:pt x="4" y="171"/>
                      <a:pt x="4" y="171"/>
                      <a:pt x="4" y="171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3" y="172"/>
                      <a:pt x="3" y="173"/>
                      <a:pt x="3" y="173"/>
                    </a:cubicBezTo>
                    <a:cubicBezTo>
                      <a:pt x="2" y="174"/>
                      <a:pt x="2" y="176"/>
                      <a:pt x="1" y="177"/>
                    </a:cubicBezTo>
                    <a:cubicBezTo>
                      <a:pt x="1" y="177"/>
                      <a:pt x="1" y="177"/>
                      <a:pt x="1" y="178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1" y="179"/>
                      <a:pt x="1" y="179"/>
                      <a:pt x="1" y="179"/>
                    </a:cubicBezTo>
                    <a:cubicBezTo>
                      <a:pt x="1" y="179"/>
                      <a:pt x="0" y="179"/>
                      <a:pt x="0" y="179"/>
                    </a:cubicBezTo>
                    <a:cubicBezTo>
                      <a:pt x="1" y="180"/>
                      <a:pt x="1" y="180"/>
                      <a:pt x="1" y="180"/>
                    </a:cubicBezTo>
                    <a:cubicBezTo>
                      <a:pt x="1" y="180"/>
                      <a:pt x="1" y="181"/>
                      <a:pt x="1" y="181"/>
                    </a:cubicBezTo>
                    <a:cubicBezTo>
                      <a:pt x="1" y="182"/>
                      <a:pt x="2" y="182"/>
                      <a:pt x="2" y="182"/>
                    </a:cubicBezTo>
                    <a:cubicBezTo>
                      <a:pt x="3" y="183"/>
                      <a:pt x="3" y="183"/>
                      <a:pt x="4" y="183"/>
                    </a:cubicBezTo>
                    <a:cubicBezTo>
                      <a:pt x="9" y="184"/>
                      <a:pt x="15" y="185"/>
                      <a:pt x="21" y="185"/>
                    </a:cubicBezTo>
                    <a:cubicBezTo>
                      <a:pt x="22" y="185"/>
                      <a:pt x="23" y="185"/>
                      <a:pt x="23" y="185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7" y="186"/>
                      <a:pt x="30" y="186"/>
                      <a:pt x="33" y="186"/>
                    </a:cubicBezTo>
                    <a:cubicBezTo>
                      <a:pt x="33" y="186"/>
                      <a:pt x="34" y="186"/>
                      <a:pt x="35" y="186"/>
                    </a:cubicBezTo>
                    <a:cubicBezTo>
                      <a:pt x="35" y="186"/>
                      <a:pt x="35" y="186"/>
                      <a:pt x="35" y="186"/>
                    </a:cubicBezTo>
                    <a:cubicBezTo>
                      <a:pt x="35" y="186"/>
                      <a:pt x="36" y="186"/>
                      <a:pt x="36" y="186"/>
                    </a:cubicBezTo>
                    <a:cubicBezTo>
                      <a:pt x="36" y="186"/>
                      <a:pt x="37" y="186"/>
                      <a:pt x="37" y="186"/>
                    </a:cubicBezTo>
                    <a:cubicBezTo>
                      <a:pt x="37" y="186"/>
                      <a:pt x="37" y="186"/>
                      <a:pt x="37" y="186"/>
                    </a:cubicBezTo>
                    <a:cubicBezTo>
                      <a:pt x="58" y="185"/>
                      <a:pt x="84" y="183"/>
                      <a:pt x="100" y="177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7" y="169"/>
                      <a:pt x="113" y="160"/>
                      <a:pt x="119" y="152"/>
                    </a:cubicBezTo>
                    <a:cubicBezTo>
                      <a:pt x="119" y="151"/>
                      <a:pt x="119" y="150"/>
                      <a:pt x="118" y="149"/>
                    </a:cubicBezTo>
                    <a:cubicBezTo>
                      <a:pt x="118" y="149"/>
                      <a:pt x="117" y="149"/>
                      <a:pt x="117" y="149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12" y="146"/>
                      <a:pt x="107" y="143"/>
                      <a:pt x="103" y="141"/>
                    </a:cubicBezTo>
                    <a:cubicBezTo>
                      <a:pt x="134" y="113"/>
                      <a:pt x="143" y="80"/>
                      <a:pt x="143" y="53"/>
                    </a:cubicBezTo>
                    <a:cubicBezTo>
                      <a:pt x="143" y="30"/>
                      <a:pt x="137" y="11"/>
                      <a:pt x="134" y="5"/>
                    </a:cubicBezTo>
                    <a:cubicBezTo>
                      <a:pt x="134" y="4"/>
                      <a:pt x="133" y="4"/>
                      <a:pt x="132" y="4"/>
                    </a:cubicBezTo>
                    <a:cubicBezTo>
                      <a:pt x="130" y="3"/>
                      <a:pt x="125" y="3"/>
                      <a:pt x="120" y="3"/>
                    </a:cubicBezTo>
                    <a:cubicBezTo>
                      <a:pt x="118" y="2"/>
                      <a:pt x="116" y="2"/>
                      <a:pt x="114" y="2"/>
                    </a:cubicBezTo>
                    <a:cubicBezTo>
                      <a:pt x="112" y="1"/>
                      <a:pt x="111" y="1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8" name="Freeform 768"/>
              <p:cNvSpPr>
                <a:spLocks noEditPoints="1" noChangeArrowheads="1"/>
              </p:cNvSpPr>
              <p:nvPr/>
            </p:nvSpPr>
            <p:spPr bwMode="auto">
              <a:xfrm>
                <a:off x="3625" y="937"/>
                <a:ext cx="336" cy="326"/>
              </a:xfrm>
              <a:custGeom>
                <a:avLst/>
                <a:gdLst>
                  <a:gd name="T0" fmla="*/ 80 w 142"/>
                  <a:gd name="T1" fmla="*/ 133 h 138"/>
                  <a:gd name="T2" fmla="*/ 80 w 142"/>
                  <a:gd name="T3" fmla="*/ 133 h 138"/>
                  <a:gd name="T4" fmla="*/ 78 w 142"/>
                  <a:gd name="T5" fmla="*/ 133 h 138"/>
                  <a:gd name="T6" fmla="*/ 83 w 142"/>
                  <a:gd name="T7" fmla="*/ 95 h 138"/>
                  <a:gd name="T8" fmla="*/ 77 w 142"/>
                  <a:gd name="T9" fmla="*/ 92 h 138"/>
                  <a:gd name="T10" fmla="*/ 53 w 142"/>
                  <a:gd name="T11" fmla="*/ 74 h 138"/>
                  <a:gd name="T12" fmla="*/ 65 w 142"/>
                  <a:gd name="T13" fmla="*/ 91 h 138"/>
                  <a:gd name="T14" fmla="*/ 52 w 142"/>
                  <a:gd name="T15" fmla="*/ 83 h 138"/>
                  <a:gd name="T16" fmla="*/ 49 w 142"/>
                  <a:gd name="T17" fmla="*/ 74 h 138"/>
                  <a:gd name="T18" fmla="*/ 137 w 142"/>
                  <a:gd name="T19" fmla="*/ 82 h 138"/>
                  <a:gd name="T20" fmla="*/ 124 w 142"/>
                  <a:gd name="T21" fmla="*/ 83 h 138"/>
                  <a:gd name="T22" fmla="*/ 132 w 142"/>
                  <a:gd name="T23" fmla="*/ 56 h 138"/>
                  <a:gd name="T24" fmla="*/ 125 w 142"/>
                  <a:gd name="T25" fmla="*/ 83 h 138"/>
                  <a:gd name="T26" fmla="*/ 124 w 142"/>
                  <a:gd name="T27" fmla="*/ 59 h 138"/>
                  <a:gd name="T28" fmla="*/ 120 w 142"/>
                  <a:gd name="T29" fmla="*/ 76 h 138"/>
                  <a:gd name="T30" fmla="*/ 84 w 142"/>
                  <a:gd name="T31" fmla="*/ 49 h 138"/>
                  <a:gd name="T32" fmla="*/ 56 w 142"/>
                  <a:gd name="T33" fmla="*/ 35 h 138"/>
                  <a:gd name="T34" fmla="*/ 126 w 142"/>
                  <a:gd name="T35" fmla="*/ 33 h 138"/>
                  <a:gd name="T36" fmla="*/ 29 w 142"/>
                  <a:gd name="T37" fmla="*/ 64 h 138"/>
                  <a:gd name="T38" fmla="*/ 75 w 142"/>
                  <a:gd name="T39" fmla="*/ 31 h 138"/>
                  <a:gd name="T40" fmla="*/ 111 w 142"/>
                  <a:gd name="T41" fmla="*/ 30 h 138"/>
                  <a:gd name="T42" fmla="*/ 50 w 142"/>
                  <a:gd name="T43" fmla="*/ 66 h 138"/>
                  <a:gd name="T44" fmla="*/ 54 w 142"/>
                  <a:gd name="T45" fmla="*/ 65 h 138"/>
                  <a:gd name="T46" fmla="*/ 25 w 142"/>
                  <a:gd name="T47" fmla="*/ 47 h 138"/>
                  <a:gd name="T48" fmla="*/ 121 w 142"/>
                  <a:gd name="T49" fmla="*/ 40 h 138"/>
                  <a:gd name="T50" fmla="*/ 55 w 142"/>
                  <a:gd name="T51" fmla="*/ 22 h 138"/>
                  <a:gd name="T52" fmla="*/ 28 w 142"/>
                  <a:gd name="T53" fmla="*/ 61 h 138"/>
                  <a:gd name="T54" fmla="*/ 115 w 142"/>
                  <a:gd name="T55" fmla="*/ 19 h 138"/>
                  <a:gd name="T56" fmla="*/ 65 w 142"/>
                  <a:gd name="T57" fmla="*/ 12 h 138"/>
                  <a:gd name="T58" fmla="*/ 84 w 142"/>
                  <a:gd name="T59" fmla="*/ 16 h 138"/>
                  <a:gd name="T60" fmla="*/ 97 w 142"/>
                  <a:gd name="T61" fmla="*/ 24 h 138"/>
                  <a:gd name="T62" fmla="*/ 110 w 142"/>
                  <a:gd name="T63" fmla="*/ 19 h 138"/>
                  <a:gd name="T64" fmla="*/ 111 w 142"/>
                  <a:gd name="T65" fmla="*/ 31 h 138"/>
                  <a:gd name="T66" fmla="*/ 124 w 142"/>
                  <a:gd name="T67" fmla="*/ 46 h 138"/>
                  <a:gd name="T68" fmla="*/ 134 w 142"/>
                  <a:gd name="T69" fmla="*/ 52 h 138"/>
                  <a:gd name="T70" fmla="*/ 127 w 142"/>
                  <a:gd name="T71" fmla="*/ 52 h 138"/>
                  <a:gd name="T72" fmla="*/ 119 w 142"/>
                  <a:gd name="T73" fmla="*/ 86 h 138"/>
                  <a:gd name="T74" fmla="*/ 129 w 142"/>
                  <a:gd name="T75" fmla="*/ 86 h 138"/>
                  <a:gd name="T76" fmla="*/ 128 w 142"/>
                  <a:gd name="T77" fmla="*/ 104 h 138"/>
                  <a:gd name="T78" fmla="*/ 100 w 142"/>
                  <a:gd name="T79" fmla="*/ 98 h 138"/>
                  <a:gd name="T80" fmla="*/ 63 w 142"/>
                  <a:gd name="T81" fmla="*/ 83 h 138"/>
                  <a:gd name="T82" fmla="*/ 75 w 142"/>
                  <a:gd name="T83" fmla="*/ 52 h 138"/>
                  <a:gd name="T84" fmla="*/ 92 w 142"/>
                  <a:gd name="T85" fmla="*/ 41 h 138"/>
                  <a:gd name="T86" fmla="*/ 71 w 142"/>
                  <a:gd name="T87" fmla="*/ 25 h 138"/>
                  <a:gd name="T88" fmla="*/ 57 w 142"/>
                  <a:gd name="T89" fmla="*/ 17 h 138"/>
                  <a:gd name="T90" fmla="*/ 21 w 142"/>
                  <a:gd name="T91" fmla="*/ 48 h 138"/>
                  <a:gd name="T92" fmla="*/ 25 w 142"/>
                  <a:gd name="T93" fmla="*/ 70 h 138"/>
                  <a:gd name="T94" fmla="*/ 51 w 142"/>
                  <a:gd name="T95" fmla="*/ 88 h 138"/>
                  <a:gd name="T96" fmla="*/ 55 w 142"/>
                  <a:gd name="T97" fmla="*/ 114 h 138"/>
                  <a:gd name="T98" fmla="*/ 61 w 142"/>
                  <a:gd name="T99" fmla="*/ 119 h 138"/>
                  <a:gd name="T100" fmla="*/ 60 w 142"/>
                  <a:gd name="T101" fmla="*/ 132 h 138"/>
                  <a:gd name="T102" fmla="*/ 97 w 142"/>
                  <a:gd name="T103" fmla="*/ 18 h 138"/>
                  <a:gd name="T104" fmla="*/ 38 w 142"/>
                  <a:gd name="T105" fmla="*/ 15 h 138"/>
                  <a:gd name="T106" fmla="*/ 38 w 142"/>
                  <a:gd name="T107" fmla="*/ 15 h 138"/>
                  <a:gd name="T108" fmla="*/ 91 w 142"/>
                  <a:gd name="T109" fmla="*/ 15 h 138"/>
                  <a:gd name="T110" fmla="*/ 75 w 142"/>
                  <a:gd name="T111" fmla="*/ 8 h 138"/>
                  <a:gd name="T112" fmla="*/ 62 w 142"/>
                  <a:gd name="T113" fmla="*/ 6 h 138"/>
                  <a:gd name="T114" fmla="*/ 71 w 142"/>
                  <a:gd name="T115" fmla="*/ 0 h 138"/>
                  <a:gd name="T116" fmla="*/ 23 w 142"/>
                  <a:gd name="T117" fmla="*/ 18 h 138"/>
                  <a:gd name="T118" fmla="*/ 141 w 142"/>
                  <a:gd name="T119" fmla="*/ 82 h 138"/>
                  <a:gd name="T120" fmla="*/ 117 w 142"/>
                  <a:gd name="T121" fmla="*/ 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2" h="138">
                    <a:moveTo>
                      <a:pt x="90" y="131"/>
                    </a:moveTo>
                    <a:cubicBezTo>
                      <a:pt x="90" y="131"/>
                      <a:pt x="90" y="131"/>
                      <a:pt x="90" y="131"/>
                    </a:cubicBezTo>
                    <a:cubicBezTo>
                      <a:pt x="94" y="121"/>
                      <a:pt x="99" y="112"/>
                      <a:pt x="103" y="103"/>
                    </a:cubicBezTo>
                    <a:cubicBezTo>
                      <a:pt x="114" y="112"/>
                      <a:pt x="97" y="126"/>
                      <a:pt x="91" y="131"/>
                    </a:cubicBezTo>
                    <a:cubicBezTo>
                      <a:pt x="90" y="131"/>
                      <a:pt x="90" y="131"/>
                      <a:pt x="90" y="131"/>
                    </a:cubicBezTo>
                    <a:cubicBezTo>
                      <a:pt x="90" y="131"/>
                      <a:pt x="90" y="131"/>
                      <a:pt x="90" y="131"/>
                    </a:cubicBezTo>
                    <a:moveTo>
                      <a:pt x="80" y="133"/>
                    </a:moveTo>
                    <a:cubicBezTo>
                      <a:pt x="84" y="123"/>
                      <a:pt x="89" y="112"/>
                      <a:pt x="93" y="102"/>
                    </a:cubicBezTo>
                    <a:cubicBezTo>
                      <a:pt x="95" y="102"/>
                      <a:pt x="98" y="103"/>
                      <a:pt x="100" y="103"/>
                    </a:cubicBezTo>
                    <a:cubicBezTo>
                      <a:pt x="100" y="103"/>
                      <a:pt x="100" y="103"/>
                      <a:pt x="100" y="103"/>
                    </a:cubicBezTo>
                    <a:cubicBezTo>
                      <a:pt x="96" y="112"/>
                      <a:pt x="92" y="121"/>
                      <a:pt x="88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1"/>
                      <a:pt x="87" y="131"/>
                      <a:pt x="87" y="132"/>
                    </a:cubicBezTo>
                    <a:cubicBezTo>
                      <a:pt x="85" y="132"/>
                      <a:pt x="83" y="133"/>
                      <a:pt x="80" y="133"/>
                    </a:cubicBezTo>
                    <a:moveTo>
                      <a:pt x="71" y="133"/>
                    </a:moveTo>
                    <a:cubicBezTo>
                      <a:pt x="70" y="133"/>
                      <a:pt x="69" y="133"/>
                      <a:pt x="68" y="133"/>
                    </a:cubicBezTo>
                    <a:cubicBezTo>
                      <a:pt x="74" y="121"/>
                      <a:pt x="79" y="109"/>
                      <a:pt x="85" y="97"/>
                    </a:cubicBezTo>
                    <a:cubicBezTo>
                      <a:pt x="86" y="99"/>
                      <a:pt x="87" y="100"/>
                      <a:pt x="85" y="101"/>
                    </a:cubicBezTo>
                    <a:cubicBezTo>
                      <a:pt x="85" y="101"/>
                      <a:pt x="86" y="101"/>
                      <a:pt x="87" y="101"/>
                    </a:cubicBezTo>
                    <a:cubicBezTo>
                      <a:pt x="88" y="101"/>
                      <a:pt x="89" y="101"/>
                      <a:pt x="91" y="102"/>
                    </a:cubicBezTo>
                    <a:cubicBezTo>
                      <a:pt x="86" y="112"/>
                      <a:pt x="82" y="123"/>
                      <a:pt x="78" y="133"/>
                    </a:cubicBezTo>
                    <a:cubicBezTo>
                      <a:pt x="76" y="133"/>
                      <a:pt x="73" y="133"/>
                      <a:pt x="71" y="133"/>
                    </a:cubicBezTo>
                    <a:moveTo>
                      <a:pt x="66" y="133"/>
                    </a:moveTo>
                    <a:cubicBezTo>
                      <a:pt x="65" y="133"/>
                      <a:pt x="65" y="133"/>
                      <a:pt x="64" y="133"/>
                    </a:cubicBezTo>
                    <a:cubicBezTo>
                      <a:pt x="66" y="126"/>
                      <a:pt x="69" y="120"/>
                      <a:pt x="65" y="116"/>
                    </a:cubicBezTo>
                    <a:cubicBezTo>
                      <a:pt x="68" y="110"/>
                      <a:pt x="71" y="104"/>
                      <a:pt x="75" y="98"/>
                    </a:cubicBezTo>
                    <a:cubicBezTo>
                      <a:pt x="76" y="96"/>
                      <a:pt x="78" y="94"/>
                      <a:pt x="79" y="93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77" y="108"/>
                      <a:pt x="72" y="121"/>
                      <a:pt x="66" y="133"/>
                    </a:cubicBezTo>
                    <a:moveTo>
                      <a:pt x="63" y="115"/>
                    </a:moveTo>
                    <a:cubicBezTo>
                      <a:pt x="61" y="114"/>
                      <a:pt x="60" y="112"/>
                      <a:pt x="59" y="111"/>
                    </a:cubicBezTo>
                    <a:cubicBezTo>
                      <a:pt x="62" y="104"/>
                      <a:pt x="65" y="97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1" y="90"/>
                      <a:pt x="74" y="91"/>
                      <a:pt x="77" y="92"/>
                    </a:cubicBezTo>
                    <a:cubicBezTo>
                      <a:pt x="75" y="93"/>
                      <a:pt x="74" y="95"/>
                      <a:pt x="73" y="97"/>
                    </a:cubicBezTo>
                    <a:cubicBezTo>
                      <a:pt x="69" y="103"/>
                      <a:pt x="66" y="109"/>
                      <a:pt x="63" y="115"/>
                    </a:cubicBezTo>
                    <a:moveTo>
                      <a:pt x="50" y="75"/>
                    </a:moveTo>
                    <a:cubicBezTo>
                      <a:pt x="51" y="75"/>
                      <a:pt x="51" y="74"/>
                      <a:pt x="52" y="74"/>
                    </a:cubicBezTo>
                    <a:cubicBezTo>
                      <a:pt x="52" y="74"/>
                      <a:pt x="52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6" y="76"/>
                      <a:pt x="57" y="80"/>
                      <a:pt x="56" y="82"/>
                    </a:cubicBezTo>
                    <a:cubicBezTo>
                      <a:pt x="56" y="82"/>
                      <a:pt x="60" y="85"/>
                      <a:pt x="60" y="87"/>
                    </a:cubicBezTo>
                    <a:cubicBezTo>
                      <a:pt x="61" y="87"/>
                      <a:pt x="62" y="87"/>
                      <a:pt x="63" y="87"/>
                    </a:cubicBezTo>
                    <a:cubicBezTo>
                      <a:pt x="63" y="88"/>
                      <a:pt x="63" y="89"/>
                      <a:pt x="63" y="90"/>
                    </a:cubicBezTo>
                    <a:cubicBezTo>
                      <a:pt x="63" y="90"/>
                      <a:pt x="64" y="91"/>
                      <a:pt x="64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2" y="97"/>
                      <a:pt x="60" y="102"/>
                      <a:pt x="58" y="108"/>
                    </a:cubicBezTo>
                    <a:cubicBezTo>
                      <a:pt x="57" y="105"/>
                      <a:pt x="57" y="102"/>
                      <a:pt x="58" y="99"/>
                    </a:cubicBezTo>
                    <a:cubicBezTo>
                      <a:pt x="58" y="96"/>
                      <a:pt x="58" y="93"/>
                      <a:pt x="61" y="91"/>
                    </a:cubicBezTo>
                    <a:cubicBezTo>
                      <a:pt x="60" y="91"/>
                      <a:pt x="59" y="90"/>
                      <a:pt x="58" y="89"/>
                    </a:cubicBezTo>
                    <a:cubicBezTo>
                      <a:pt x="58" y="89"/>
                      <a:pt x="57" y="89"/>
                      <a:pt x="57" y="89"/>
                    </a:cubicBezTo>
                    <a:cubicBezTo>
                      <a:pt x="56" y="88"/>
                      <a:pt x="57" y="87"/>
                      <a:pt x="57" y="87"/>
                    </a:cubicBezTo>
                    <a:cubicBezTo>
                      <a:pt x="55" y="87"/>
                      <a:pt x="54" y="84"/>
                      <a:pt x="52" y="83"/>
                    </a:cubicBezTo>
                    <a:cubicBezTo>
                      <a:pt x="53" y="81"/>
                      <a:pt x="54" y="80"/>
                      <a:pt x="55" y="78"/>
                    </a:cubicBezTo>
                    <a:cubicBezTo>
                      <a:pt x="55" y="77"/>
                      <a:pt x="55" y="77"/>
                      <a:pt x="54" y="76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53" y="76"/>
                      <a:pt x="53" y="77"/>
                      <a:pt x="53" y="77"/>
                    </a:cubicBezTo>
                    <a:cubicBezTo>
                      <a:pt x="52" y="79"/>
                      <a:pt x="51" y="81"/>
                      <a:pt x="50" y="82"/>
                    </a:cubicBezTo>
                    <a:cubicBezTo>
                      <a:pt x="49" y="82"/>
                      <a:pt x="48" y="81"/>
                      <a:pt x="46" y="81"/>
                    </a:cubicBezTo>
                    <a:cubicBezTo>
                      <a:pt x="48" y="79"/>
                      <a:pt x="48" y="77"/>
                      <a:pt x="49" y="74"/>
                    </a:cubicBezTo>
                    <a:cubicBezTo>
                      <a:pt x="50" y="75"/>
                      <a:pt x="50" y="75"/>
                      <a:pt x="50" y="75"/>
                    </a:cubicBezTo>
                    <a:moveTo>
                      <a:pt x="128" y="82"/>
                    </a:move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30" y="75"/>
                      <a:pt x="133" y="68"/>
                      <a:pt x="136" y="62"/>
                    </a:cubicBezTo>
                    <a:cubicBezTo>
                      <a:pt x="137" y="64"/>
                      <a:pt x="138" y="67"/>
                      <a:pt x="138" y="70"/>
                    </a:cubicBezTo>
                    <a:cubicBezTo>
                      <a:pt x="138" y="74"/>
                      <a:pt x="137" y="78"/>
                      <a:pt x="137" y="82"/>
                    </a:cubicBezTo>
                    <a:cubicBezTo>
                      <a:pt x="136" y="83"/>
                      <a:pt x="136" y="85"/>
                      <a:pt x="136" y="86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5"/>
                      <a:pt x="134" y="83"/>
                      <a:pt x="133" y="83"/>
                    </a:cubicBezTo>
                    <a:cubicBezTo>
                      <a:pt x="132" y="82"/>
                      <a:pt x="131" y="82"/>
                      <a:pt x="129" y="82"/>
                    </a:cubicBezTo>
                    <a:cubicBezTo>
                      <a:pt x="129" y="82"/>
                      <a:pt x="129" y="82"/>
                      <a:pt x="129" y="82"/>
                    </a:cubicBezTo>
                    <a:cubicBezTo>
                      <a:pt x="129" y="82"/>
                      <a:pt x="128" y="82"/>
                      <a:pt x="128" y="82"/>
                    </a:cubicBezTo>
                    <a:moveTo>
                      <a:pt x="124" y="83"/>
                    </a:moveTo>
                    <a:cubicBezTo>
                      <a:pt x="123" y="83"/>
                      <a:pt x="122" y="83"/>
                      <a:pt x="122" y="83"/>
                    </a:cubicBezTo>
                    <a:cubicBezTo>
                      <a:pt x="122" y="82"/>
                      <a:pt x="121" y="82"/>
                      <a:pt x="121" y="81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3" y="72"/>
                      <a:pt x="126" y="65"/>
                      <a:pt x="130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1" y="57"/>
                      <a:pt x="132" y="57"/>
                      <a:pt x="132" y="56"/>
                    </a:cubicBezTo>
                    <a:cubicBezTo>
                      <a:pt x="133" y="56"/>
                      <a:pt x="133" y="56"/>
                      <a:pt x="134" y="56"/>
                    </a:cubicBezTo>
                    <a:cubicBezTo>
                      <a:pt x="134" y="57"/>
                      <a:pt x="134" y="57"/>
                      <a:pt x="134" y="57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4" y="60"/>
                    </a:cubicBezTo>
                    <a:cubicBezTo>
                      <a:pt x="131" y="67"/>
                      <a:pt x="128" y="74"/>
                      <a:pt x="125" y="81"/>
                    </a:cubicBezTo>
                    <a:cubicBezTo>
                      <a:pt x="125" y="81"/>
                      <a:pt x="125" y="82"/>
                      <a:pt x="125" y="82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5" y="83"/>
                      <a:pt x="125" y="83"/>
                      <a:pt x="124" y="83"/>
                    </a:cubicBezTo>
                    <a:cubicBezTo>
                      <a:pt x="124" y="83"/>
                      <a:pt x="124" y="83"/>
                      <a:pt x="124" y="83"/>
                    </a:cubicBezTo>
                    <a:moveTo>
                      <a:pt x="120" y="76"/>
                    </a:moveTo>
                    <a:cubicBezTo>
                      <a:pt x="120" y="76"/>
                      <a:pt x="120" y="75"/>
                      <a:pt x="120" y="74"/>
                    </a:cubicBezTo>
                    <a:cubicBezTo>
                      <a:pt x="120" y="72"/>
                      <a:pt x="120" y="70"/>
                      <a:pt x="120" y="68"/>
                    </a:cubicBezTo>
                    <a:cubicBezTo>
                      <a:pt x="120" y="66"/>
                      <a:pt x="121" y="65"/>
                      <a:pt x="121" y="64"/>
                    </a:cubicBezTo>
                    <a:cubicBezTo>
                      <a:pt x="122" y="63"/>
                      <a:pt x="123" y="61"/>
                      <a:pt x="124" y="59"/>
                    </a:cubicBezTo>
                    <a:cubicBezTo>
                      <a:pt x="125" y="58"/>
                      <a:pt x="125" y="57"/>
                      <a:pt x="126" y="57"/>
                    </a:cubicBezTo>
                    <a:cubicBezTo>
                      <a:pt x="126" y="56"/>
                      <a:pt x="127" y="56"/>
                      <a:pt x="127" y="56"/>
                    </a:cubicBezTo>
                    <a:cubicBezTo>
                      <a:pt x="127" y="56"/>
                      <a:pt x="127" y="56"/>
                      <a:pt x="127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5" y="63"/>
                      <a:pt x="122" y="70"/>
                      <a:pt x="120" y="76"/>
                    </a:cubicBezTo>
                    <a:moveTo>
                      <a:pt x="75" y="48"/>
                    </a:moveTo>
                    <a:cubicBezTo>
                      <a:pt x="77" y="44"/>
                      <a:pt x="79" y="40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3" y="37"/>
                      <a:pt x="87" y="39"/>
                      <a:pt x="88" y="39"/>
                    </a:cubicBezTo>
                    <a:cubicBezTo>
                      <a:pt x="88" y="39"/>
                      <a:pt x="88" y="39"/>
                      <a:pt x="88" y="39"/>
                    </a:cubicBezTo>
                    <a:cubicBezTo>
                      <a:pt x="87" y="40"/>
                      <a:pt x="82" y="47"/>
                      <a:pt x="84" y="49"/>
                    </a:cubicBezTo>
                    <a:cubicBezTo>
                      <a:pt x="82" y="48"/>
                      <a:pt x="79" y="48"/>
                      <a:pt x="76" y="48"/>
                    </a:cubicBezTo>
                    <a:cubicBezTo>
                      <a:pt x="76" y="48"/>
                      <a:pt x="75" y="48"/>
                      <a:pt x="75" y="48"/>
                    </a:cubicBezTo>
                    <a:moveTo>
                      <a:pt x="44" y="80"/>
                    </a:moveTo>
                    <a:cubicBezTo>
                      <a:pt x="42" y="79"/>
                      <a:pt x="40" y="78"/>
                      <a:pt x="39" y="77"/>
                    </a:cubicBezTo>
                    <a:cubicBezTo>
                      <a:pt x="38" y="77"/>
                      <a:pt x="36" y="74"/>
                      <a:pt x="34" y="72"/>
                    </a:cubicBezTo>
                    <a:cubicBezTo>
                      <a:pt x="41" y="59"/>
                      <a:pt x="48" y="47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7" y="36"/>
                      <a:pt x="59" y="37"/>
                      <a:pt x="61" y="38"/>
                    </a:cubicBezTo>
                    <a:cubicBezTo>
                      <a:pt x="56" y="47"/>
                      <a:pt x="51" y="56"/>
                      <a:pt x="46" y="65"/>
                    </a:cubicBezTo>
                    <a:cubicBezTo>
                      <a:pt x="46" y="66"/>
                      <a:pt x="46" y="66"/>
                      <a:pt x="45" y="66"/>
                    </a:cubicBezTo>
                    <a:cubicBezTo>
                      <a:pt x="43" y="68"/>
                      <a:pt x="46" y="71"/>
                      <a:pt x="47" y="72"/>
                    </a:cubicBezTo>
                    <a:cubicBezTo>
                      <a:pt x="47" y="75"/>
                      <a:pt x="46" y="78"/>
                      <a:pt x="44" y="80"/>
                    </a:cubicBezTo>
                    <a:moveTo>
                      <a:pt x="124" y="37"/>
                    </a:moveTo>
                    <a:cubicBezTo>
                      <a:pt x="125" y="36"/>
                      <a:pt x="125" y="34"/>
                      <a:pt x="126" y="33"/>
                    </a:cubicBezTo>
                    <a:cubicBezTo>
                      <a:pt x="127" y="34"/>
                      <a:pt x="128" y="36"/>
                      <a:pt x="128" y="38"/>
                    </a:cubicBezTo>
                    <a:cubicBezTo>
                      <a:pt x="128" y="37"/>
                      <a:pt x="127" y="37"/>
                      <a:pt x="126" y="37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4" y="37"/>
                      <a:pt x="124" y="37"/>
                      <a:pt x="124" y="37"/>
                    </a:cubicBezTo>
                    <a:moveTo>
                      <a:pt x="33" y="70"/>
                    </a:moveTo>
                    <a:cubicBezTo>
                      <a:pt x="31" y="68"/>
                      <a:pt x="30" y="66"/>
                      <a:pt x="29" y="64"/>
                    </a:cubicBezTo>
                    <a:cubicBezTo>
                      <a:pt x="35" y="53"/>
                      <a:pt x="44" y="43"/>
                      <a:pt x="49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2" y="34"/>
                      <a:pt x="53" y="33"/>
                      <a:pt x="54" y="34"/>
                    </a:cubicBezTo>
                    <a:cubicBezTo>
                      <a:pt x="46" y="45"/>
                      <a:pt x="39" y="57"/>
                      <a:pt x="33" y="70"/>
                    </a:cubicBezTo>
                    <a:moveTo>
                      <a:pt x="59" y="69"/>
                    </a:moveTo>
                    <a:cubicBezTo>
                      <a:pt x="58" y="69"/>
                      <a:pt x="58" y="68"/>
                      <a:pt x="57" y="67"/>
                    </a:cubicBezTo>
                    <a:cubicBezTo>
                      <a:pt x="62" y="54"/>
                      <a:pt x="68" y="43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7" y="32"/>
                      <a:pt x="80" y="31"/>
                      <a:pt x="81" y="34"/>
                    </a:cubicBezTo>
                    <a:cubicBezTo>
                      <a:pt x="78" y="39"/>
                      <a:pt x="75" y="43"/>
                      <a:pt x="72" y="48"/>
                    </a:cubicBezTo>
                    <a:cubicBezTo>
                      <a:pt x="71" y="49"/>
                      <a:pt x="71" y="49"/>
                      <a:pt x="71" y="50"/>
                    </a:cubicBezTo>
                    <a:cubicBezTo>
                      <a:pt x="71" y="51"/>
                      <a:pt x="59" y="69"/>
                      <a:pt x="59" y="69"/>
                    </a:cubicBezTo>
                    <a:moveTo>
                      <a:pt x="111" y="30"/>
                    </a:move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30"/>
                      <a:pt x="111" y="30"/>
                      <a:pt x="111" y="30"/>
                    </a:cubicBezTo>
                    <a:moveTo>
                      <a:pt x="61" y="32"/>
                    </a:moveTo>
                    <a:cubicBezTo>
                      <a:pt x="60" y="32"/>
                      <a:pt x="59" y="32"/>
                      <a:pt x="59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0"/>
                      <a:pt x="60" y="30"/>
                      <a:pt x="61" y="29"/>
                    </a:cubicBezTo>
                    <a:cubicBezTo>
                      <a:pt x="61" y="30"/>
                      <a:pt x="61" y="31"/>
                      <a:pt x="61" y="32"/>
                    </a:cubicBezTo>
                    <a:moveTo>
                      <a:pt x="50" y="66"/>
                    </a:moveTo>
                    <a:cubicBezTo>
                      <a:pt x="49" y="65"/>
                      <a:pt x="49" y="65"/>
                      <a:pt x="49" y="65"/>
                    </a:cubicBezTo>
                    <a:cubicBezTo>
                      <a:pt x="54" y="56"/>
                      <a:pt x="59" y="47"/>
                      <a:pt x="64" y="38"/>
                    </a:cubicBezTo>
                    <a:cubicBezTo>
                      <a:pt x="65" y="38"/>
                      <a:pt x="66" y="37"/>
                      <a:pt x="65" y="34"/>
                    </a:cubicBezTo>
                    <a:cubicBezTo>
                      <a:pt x="65" y="29"/>
                      <a:pt x="65" y="28"/>
                      <a:pt x="66" y="28"/>
                    </a:cubicBezTo>
                    <a:cubicBezTo>
                      <a:pt x="67" y="28"/>
                      <a:pt x="69" y="30"/>
                      <a:pt x="72" y="31"/>
                    </a:cubicBezTo>
                    <a:cubicBezTo>
                      <a:pt x="66" y="42"/>
                      <a:pt x="60" y="53"/>
                      <a:pt x="55" y="65"/>
                    </a:cubicBezTo>
                    <a:cubicBezTo>
                      <a:pt x="55" y="65"/>
                      <a:pt x="55" y="65"/>
                      <a:pt x="54" y="65"/>
                    </a:cubicBezTo>
                    <a:cubicBezTo>
                      <a:pt x="54" y="65"/>
                      <a:pt x="53" y="65"/>
                      <a:pt x="51" y="65"/>
                    </a:cubicBezTo>
                    <a:cubicBezTo>
                      <a:pt x="51" y="65"/>
                      <a:pt x="50" y="66"/>
                      <a:pt x="50" y="66"/>
                    </a:cubicBezTo>
                    <a:moveTo>
                      <a:pt x="25" y="47"/>
                    </a:moveTo>
                    <a:cubicBezTo>
                      <a:pt x="25" y="45"/>
                      <a:pt x="24" y="43"/>
                      <a:pt x="24" y="42"/>
                    </a:cubicBezTo>
                    <a:cubicBezTo>
                      <a:pt x="27" y="37"/>
                      <a:pt x="34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35" y="33"/>
                      <a:pt x="30" y="40"/>
                      <a:pt x="25" y="47"/>
                    </a:cubicBezTo>
                    <a:moveTo>
                      <a:pt x="121" y="40"/>
                    </a:moveTo>
                    <a:cubicBezTo>
                      <a:pt x="121" y="40"/>
                      <a:pt x="120" y="39"/>
                      <a:pt x="120" y="39"/>
                    </a:cubicBezTo>
                    <a:cubicBezTo>
                      <a:pt x="119" y="38"/>
                      <a:pt x="119" y="37"/>
                      <a:pt x="118" y="35"/>
                    </a:cubicBezTo>
                    <a:cubicBezTo>
                      <a:pt x="119" y="32"/>
                      <a:pt x="120" y="29"/>
                      <a:pt x="121" y="25"/>
                    </a:cubicBezTo>
                    <a:cubicBezTo>
                      <a:pt x="122" y="27"/>
                      <a:pt x="123" y="28"/>
                      <a:pt x="124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33"/>
                      <a:pt x="122" y="37"/>
                      <a:pt x="121" y="40"/>
                    </a:cubicBezTo>
                    <a:moveTo>
                      <a:pt x="28" y="61"/>
                    </a:moveTo>
                    <a:cubicBezTo>
                      <a:pt x="26" y="58"/>
                      <a:pt x="26" y="56"/>
                      <a:pt x="26" y="55"/>
                    </a:cubicBezTo>
                    <a:cubicBezTo>
                      <a:pt x="26" y="53"/>
                      <a:pt x="26" y="51"/>
                      <a:pt x="26" y="50"/>
                    </a:cubicBezTo>
                    <a:cubicBezTo>
                      <a:pt x="31" y="42"/>
                      <a:pt x="37" y="35"/>
                      <a:pt x="42" y="27"/>
                    </a:cubicBezTo>
                    <a:cubicBezTo>
                      <a:pt x="42" y="27"/>
                      <a:pt x="43" y="26"/>
                      <a:pt x="43" y="26"/>
                    </a:cubicBezTo>
                    <a:cubicBezTo>
                      <a:pt x="46" y="25"/>
                      <a:pt x="52" y="22"/>
                      <a:pt x="55" y="20"/>
                    </a:cubicBezTo>
                    <a:cubicBezTo>
                      <a:pt x="54" y="21"/>
                      <a:pt x="55" y="21"/>
                      <a:pt x="55" y="22"/>
                    </a:cubicBezTo>
                    <a:cubicBezTo>
                      <a:pt x="56" y="23"/>
                      <a:pt x="57" y="24"/>
                      <a:pt x="58" y="25"/>
                    </a:cubicBezTo>
                    <a:cubicBezTo>
                      <a:pt x="59" y="26"/>
                      <a:pt x="52" y="28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0"/>
                      <a:pt x="50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8" y="29"/>
                      <a:pt x="48" y="29"/>
                    </a:cubicBezTo>
                    <a:cubicBezTo>
                      <a:pt x="43" y="41"/>
                      <a:pt x="34" y="50"/>
                      <a:pt x="28" y="61"/>
                    </a:cubicBezTo>
                    <a:moveTo>
                      <a:pt x="117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116" y="31"/>
                      <a:pt x="116" y="30"/>
                      <a:pt x="115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7"/>
                      <a:pt x="115" y="25"/>
                      <a:pt x="115" y="24"/>
                    </a:cubicBezTo>
                    <a:cubicBezTo>
                      <a:pt x="115" y="22"/>
                      <a:pt x="115" y="21"/>
                      <a:pt x="115" y="19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6" y="20"/>
                      <a:pt x="118" y="22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8" y="27"/>
                      <a:pt x="118" y="30"/>
                      <a:pt x="117" y="32"/>
                    </a:cubicBezTo>
                    <a:moveTo>
                      <a:pt x="38" y="20"/>
                    </a:moveTo>
                    <a:cubicBezTo>
                      <a:pt x="42" y="20"/>
                      <a:pt x="45" y="18"/>
                      <a:pt x="48" y="17"/>
                    </a:cubicBezTo>
                    <a:cubicBezTo>
                      <a:pt x="53" y="13"/>
                      <a:pt x="59" y="12"/>
                      <a:pt x="65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71" y="12"/>
                      <a:pt x="76" y="13"/>
                      <a:pt x="81" y="15"/>
                    </a:cubicBezTo>
                    <a:cubicBezTo>
                      <a:pt x="81" y="15"/>
                      <a:pt x="81" y="16"/>
                      <a:pt x="81" y="16"/>
                    </a:cubicBezTo>
                    <a:cubicBezTo>
                      <a:pt x="81" y="17"/>
                      <a:pt x="81" y="17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7"/>
                      <a:pt x="83" y="17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7" y="18"/>
                      <a:pt x="89" y="19"/>
                      <a:pt x="91" y="20"/>
                    </a:cubicBezTo>
                    <a:cubicBezTo>
                      <a:pt x="92" y="20"/>
                      <a:pt x="93" y="20"/>
                      <a:pt x="93" y="21"/>
                    </a:cubicBezTo>
                    <a:cubicBezTo>
                      <a:pt x="94" y="21"/>
                      <a:pt x="94" y="22"/>
                      <a:pt x="95" y="23"/>
                    </a:cubicBezTo>
                    <a:cubicBezTo>
                      <a:pt x="95" y="23"/>
                      <a:pt x="96" y="24"/>
                      <a:pt x="97" y="24"/>
                    </a:cubicBezTo>
                    <a:cubicBezTo>
                      <a:pt x="97" y="24"/>
                      <a:pt x="97" y="24"/>
                      <a:pt x="97" y="24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9" y="23"/>
                      <a:pt x="99" y="22"/>
                    </a:cubicBezTo>
                    <a:cubicBezTo>
                      <a:pt x="99" y="22"/>
                      <a:pt x="101" y="20"/>
                      <a:pt x="102" y="18"/>
                    </a:cubicBezTo>
                    <a:cubicBezTo>
                      <a:pt x="104" y="17"/>
                      <a:pt x="106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9" y="15"/>
                      <a:pt x="110" y="16"/>
                      <a:pt x="110" y="16"/>
                    </a:cubicBezTo>
                    <a:cubicBezTo>
                      <a:pt x="110" y="17"/>
                      <a:pt x="110" y="18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0" y="19"/>
                      <a:pt x="110" y="19"/>
                      <a:pt x="111" y="20"/>
                    </a:cubicBezTo>
                    <a:cubicBezTo>
                      <a:pt x="111" y="22"/>
                      <a:pt x="111" y="23"/>
                      <a:pt x="111" y="24"/>
                    </a:cubicBezTo>
                    <a:cubicBezTo>
                      <a:pt x="111" y="25"/>
                      <a:pt x="111" y="27"/>
                      <a:pt x="110" y="27"/>
                    </a:cubicBezTo>
                    <a:cubicBezTo>
                      <a:pt x="110" y="28"/>
                      <a:pt x="110" y="29"/>
                      <a:pt x="111" y="30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30"/>
                      <a:pt x="111" y="30"/>
                      <a:pt x="111" y="31"/>
                    </a:cubicBezTo>
                    <a:cubicBezTo>
                      <a:pt x="112" y="32"/>
                      <a:pt x="113" y="35"/>
                      <a:pt x="114" y="38"/>
                    </a:cubicBezTo>
                    <a:cubicBezTo>
                      <a:pt x="115" y="39"/>
                      <a:pt x="116" y="40"/>
                      <a:pt x="116" y="41"/>
                    </a:cubicBezTo>
                    <a:cubicBezTo>
                      <a:pt x="117" y="43"/>
                      <a:pt x="118" y="44"/>
                      <a:pt x="118" y="44"/>
                    </a:cubicBezTo>
                    <a:cubicBezTo>
                      <a:pt x="119" y="45"/>
                      <a:pt x="119" y="45"/>
                      <a:pt x="120" y="46"/>
                    </a:cubicBezTo>
                    <a:cubicBezTo>
                      <a:pt x="121" y="46"/>
                      <a:pt x="121" y="46"/>
                      <a:pt x="122" y="46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3" y="46"/>
                      <a:pt x="123" y="46"/>
                      <a:pt x="124" y="46"/>
                    </a:cubicBezTo>
                    <a:cubicBezTo>
                      <a:pt x="125" y="45"/>
                      <a:pt x="125" y="44"/>
                      <a:pt x="125" y="44"/>
                    </a:cubicBezTo>
                    <a:cubicBezTo>
                      <a:pt x="126" y="43"/>
                      <a:pt x="126" y="42"/>
                      <a:pt x="126" y="42"/>
                    </a:cubicBezTo>
                    <a:cubicBezTo>
                      <a:pt x="127" y="42"/>
                      <a:pt x="128" y="42"/>
                      <a:pt x="129" y="43"/>
                    </a:cubicBezTo>
                    <a:cubicBezTo>
                      <a:pt x="131" y="44"/>
                      <a:pt x="132" y="46"/>
                      <a:pt x="133" y="47"/>
                    </a:cubicBezTo>
                    <a:cubicBezTo>
                      <a:pt x="134" y="48"/>
                      <a:pt x="134" y="48"/>
                      <a:pt x="135" y="48"/>
                    </a:cubicBezTo>
                    <a:cubicBezTo>
                      <a:pt x="135" y="49"/>
                      <a:pt x="135" y="51"/>
                      <a:pt x="136" y="52"/>
                    </a:cubicBezTo>
                    <a:cubicBezTo>
                      <a:pt x="135" y="52"/>
                      <a:pt x="134" y="52"/>
                      <a:pt x="134" y="52"/>
                    </a:cubicBezTo>
                    <a:cubicBezTo>
                      <a:pt x="133" y="52"/>
                      <a:pt x="132" y="52"/>
                      <a:pt x="132" y="52"/>
                    </a:cubicBezTo>
                    <a:cubicBezTo>
                      <a:pt x="131" y="52"/>
                      <a:pt x="130" y="52"/>
                      <a:pt x="130" y="5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8" y="52"/>
                      <a:pt x="127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6" y="52"/>
                      <a:pt x="124" y="52"/>
                      <a:pt x="123" y="53"/>
                    </a:cubicBezTo>
                    <a:cubicBezTo>
                      <a:pt x="122" y="55"/>
                      <a:pt x="120" y="56"/>
                      <a:pt x="119" y="58"/>
                    </a:cubicBezTo>
                    <a:cubicBezTo>
                      <a:pt x="118" y="60"/>
                      <a:pt x="117" y="61"/>
                      <a:pt x="117" y="63"/>
                    </a:cubicBezTo>
                    <a:cubicBezTo>
                      <a:pt x="116" y="64"/>
                      <a:pt x="116" y="65"/>
                      <a:pt x="116" y="67"/>
                    </a:cubicBezTo>
                    <a:cubicBezTo>
                      <a:pt x="115" y="69"/>
                      <a:pt x="115" y="72"/>
                      <a:pt x="115" y="74"/>
                    </a:cubicBezTo>
                    <a:cubicBezTo>
                      <a:pt x="115" y="77"/>
                      <a:pt x="116" y="80"/>
                      <a:pt x="117" y="83"/>
                    </a:cubicBezTo>
                    <a:cubicBezTo>
                      <a:pt x="117" y="84"/>
                      <a:pt x="118" y="85"/>
                      <a:pt x="119" y="86"/>
                    </a:cubicBezTo>
                    <a:cubicBezTo>
                      <a:pt x="121" y="87"/>
                      <a:pt x="122" y="88"/>
                      <a:pt x="124" y="88"/>
                    </a:cubicBezTo>
                    <a:cubicBezTo>
                      <a:pt x="124" y="88"/>
                      <a:pt x="124" y="88"/>
                      <a:pt x="124" y="88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5" y="87"/>
                      <a:pt x="125" y="87"/>
                      <a:pt x="125" y="87"/>
                    </a:cubicBezTo>
                    <a:cubicBezTo>
                      <a:pt x="126" y="87"/>
                      <a:pt x="128" y="87"/>
                      <a:pt x="128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29" y="86"/>
                      <a:pt x="129" y="86"/>
                    </a:cubicBezTo>
                    <a:cubicBezTo>
                      <a:pt x="129" y="86"/>
                      <a:pt x="130" y="86"/>
                      <a:pt x="131" y="87"/>
                    </a:cubicBezTo>
                    <a:cubicBezTo>
                      <a:pt x="131" y="87"/>
                      <a:pt x="131" y="87"/>
                      <a:pt x="131" y="87"/>
                    </a:cubicBezTo>
                    <a:cubicBezTo>
                      <a:pt x="131" y="88"/>
                      <a:pt x="132" y="88"/>
                      <a:pt x="132" y="89"/>
                    </a:cubicBezTo>
                    <a:cubicBezTo>
                      <a:pt x="132" y="91"/>
                      <a:pt x="131" y="94"/>
                      <a:pt x="130" y="97"/>
                    </a:cubicBezTo>
                    <a:cubicBezTo>
                      <a:pt x="130" y="99"/>
                      <a:pt x="129" y="102"/>
                      <a:pt x="128" y="103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2" y="114"/>
                      <a:pt x="113" y="122"/>
                      <a:pt x="102" y="127"/>
                    </a:cubicBezTo>
                    <a:cubicBezTo>
                      <a:pt x="107" y="122"/>
                      <a:pt x="111" y="117"/>
                      <a:pt x="111" y="111"/>
                    </a:cubicBezTo>
                    <a:cubicBezTo>
                      <a:pt x="111" y="106"/>
                      <a:pt x="109" y="102"/>
                      <a:pt x="106" y="99"/>
                    </a:cubicBezTo>
                    <a:cubicBezTo>
                      <a:pt x="105" y="99"/>
                      <a:pt x="104" y="98"/>
                      <a:pt x="103" y="98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98"/>
                      <a:pt x="101" y="98"/>
                      <a:pt x="100" y="98"/>
                    </a:cubicBezTo>
                    <a:cubicBezTo>
                      <a:pt x="98" y="98"/>
                      <a:pt x="96" y="98"/>
                      <a:pt x="94" y="98"/>
                    </a:cubicBezTo>
                    <a:cubicBezTo>
                      <a:pt x="92" y="97"/>
                      <a:pt x="91" y="97"/>
                      <a:pt x="90" y="97"/>
                    </a:cubicBezTo>
                    <a:cubicBezTo>
                      <a:pt x="87" y="90"/>
                      <a:pt x="74" y="85"/>
                      <a:pt x="68" y="85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4"/>
                      <a:pt x="65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2" y="82"/>
                      <a:pt x="61" y="81"/>
                      <a:pt x="61" y="80"/>
                    </a:cubicBezTo>
                    <a:cubicBezTo>
                      <a:pt x="61" y="79"/>
                      <a:pt x="61" y="78"/>
                      <a:pt x="61" y="77"/>
                    </a:cubicBezTo>
                    <a:cubicBezTo>
                      <a:pt x="60" y="76"/>
                      <a:pt x="60" y="74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2" y="73"/>
                      <a:pt x="63" y="72"/>
                      <a:pt x="64" y="70"/>
                    </a:cubicBezTo>
                    <a:cubicBezTo>
                      <a:pt x="65" y="68"/>
                      <a:pt x="68" y="63"/>
                      <a:pt x="70" y="60"/>
                    </a:cubicBezTo>
                    <a:cubicBezTo>
                      <a:pt x="73" y="56"/>
                      <a:pt x="74" y="54"/>
                      <a:pt x="75" y="52"/>
                    </a:cubicBezTo>
                    <a:cubicBezTo>
                      <a:pt x="75" y="52"/>
                      <a:pt x="76" y="52"/>
                      <a:pt x="76" y="52"/>
                    </a:cubicBezTo>
                    <a:cubicBezTo>
                      <a:pt x="79" y="52"/>
                      <a:pt x="82" y="53"/>
                      <a:pt x="83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5" y="53"/>
                      <a:pt x="87" y="52"/>
                      <a:pt x="87" y="51"/>
                    </a:cubicBezTo>
                    <a:cubicBezTo>
                      <a:pt x="88" y="50"/>
                      <a:pt x="88" y="49"/>
                      <a:pt x="88" y="48"/>
                    </a:cubicBezTo>
                    <a:cubicBezTo>
                      <a:pt x="88" y="47"/>
                      <a:pt x="89" y="45"/>
                      <a:pt x="91" y="42"/>
                    </a:cubicBezTo>
                    <a:cubicBezTo>
                      <a:pt x="91" y="42"/>
                      <a:pt x="92" y="41"/>
                      <a:pt x="92" y="41"/>
                    </a:cubicBezTo>
                    <a:cubicBezTo>
                      <a:pt x="93" y="39"/>
                      <a:pt x="92" y="37"/>
                      <a:pt x="91" y="36"/>
                    </a:cubicBezTo>
                    <a:cubicBezTo>
                      <a:pt x="90" y="35"/>
                      <a:pt x="89" y="35"/>
                      <a:pt x="88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6" y="34"/>
                      <a:pt x="86" y="34"/>
                      <a:pt x="86" y="33"/>
                    </a:cubicBezTo>
                    <a:cubicBezTo>
                      <a:pt x="84" y="28"/>
                      <a:pt x="80" y="27"/>
                      <a:pt x="77" y="27"/>
                    </a:cubicBezTo>
                    <a:cubicBezTo>
                      <a:pt x="76" y="27"/>
                      <a:pt x="75" y="27"/>
                      <a:pt x="74" y="27"/>
                    </a:cubicBezTo>
                    <a:cubicBezTo>
                      <a:pt x="73" y="26"/>
                      <a:pt x="72" y="26"/>
                      <a:pt x="71" y="25"/>
                    </a:cubicBezTo>
                    <a:cubicBezTo>
                      <a:pt x="69" y="24"/>
                      <a:pt x="68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4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60" y="21"/>
                      <a:pt x="60" y="20"/>
                      <a:pt x="59" y="20"/>
                    </a:cubicBezTo>
                    <a:cubicBezTo>
                      <a:pt x="59" y="18"/>
                      <a:pt x="58" y="17"/>
                      <a:pt x="57" y="17"/>
                    </a:cubicBezTo>
                    <a:cubicBezTo>
                      <a:pt x="56" y="16"/>
                      <a:pt x="56" y="16"/>
                      <a:pt x="55" y="16"/>
                    </a:cubicBezTo>
                    <a:cubicBezTo>
                      <a:pt x="54" y="16"/>
                      <a:pt x="53" y="16"/>
                      <a:pt x="52" y="17"/>
                    </a:cubicBezTo>
                    <a:cubicBezTo>
                      <a:pt x="49" y="19"/>
                      <a:pt x="41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2" y="22"/>
                      <a:pt x="26" y="30"/>
                      <a:pt x="21" y="39"/>
                    </a:cubicBezTo>
                    <a:cubicBezTo>
                      <a:pt x="20" y="40"/>
                      <a:pt x="20" y="40"/>
                      <a:pt x="20" y="41"/>
                    </a:cubicBezTo>
                    <a:cubicBezTo>
                      <a:pt x="20" y="43"/>
                      <a:pt x="20" y="45"/>
                      <a:pt x="21" y="48"/>
                    </a:cubicBezTo>
                    <a:cubicBezTo>
                      <a:pt x="21" y="49"/>
                      <a:pt x="21" y="51"/>
                      <a:pt x="22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2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1" y="57"/>
                      <a:pt x="22" y="61"/>
                      <a:pt x="25" y="66"/>
                    </a:cubicBezTo>
                    <a:cubicBezTo>
                      <a:pt x="25" y="67"/>
                      <a:pt x="25" y="68"/>
                      <a:pt x="24" y="68"/>
                    </a:cubicBezTo>
                    <a:cubicBezTo>
                      <a:pt x="24" y="69"/>
                      <a:pt x="24" y="69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6" y="70"/>
                      <a:pt x="26" y="69"/>
                      <a:pt x="26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8" y="71"/>
                      <a:pt x="33" y="79"/>
                      <a:pt x="37" y="81"/>
                    </a:cubicBezTo>
                    <a:cubicBezTo>
                      <a:pt x="40" y="83"/>
                      <a:pt x="46" y="86"/>
                      <a:pt x="50" y="87"/>
                    </a:cubicBezTo>
                    <a:cubicBezTo>
                      <a:pt x="51" y="88"/>
                      <a:pt x="51" y="88"/>
                      <a:pt x="51" y="88"/>
                    </a:cubicBezTo>
                    <a:cubicBezTo>
                      <a:pt x="51" y="89"/>
                      <a:pt x="52" y="89"/>
                      <a:pt x="52" y="90"/>
                    </a:cubicBezTo>
                    <a:cubicBezTo>
                      <a:pt x="53" y="90"/>
                      <a:pt x="53" y="91"/>
                      <a:pt x="53" y="92"/>
                    </a:cubicBezTo>
                    <a:cubicBezTo>
                      <a:pt x="54" y="92"/>
                      <a:pt x="54" y="92"/>
                      <a:pt x="54" y="93"/>
                    </a:cubicBezTo>
                    <a:cubicBezTo>
                      <a:pt x="54" y="94"/>
                      <a:pt x="54" y="96"/>
                      <a:pt x="54" y="97"/>
                    </a:cubicBezTo>
                    <a:cubicBezTo>
                      <a:pt x="54" y="97"/>
                      <a:pt x="53" y="98"/>
                      <a:pt x="53" y="99"/>
                    </a:cubicBezTo>
                    <a:cubicBezTo>
                      <a:pt x="53" y="101"/>
                      <a:pt x="52" y="108"/>
                      <a:pt x="55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55" y="115"/>
                      <a:pt x="55" y="115"/>
                      <a:pt x="55" y="116"/>
                    </a:cubicBezTo>
                    <a:cubicBezTo>
                      <a:pt x="55" y="116"/>
                      <a:pt x="55" y="117"/>
                      <a:pt x="56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7" y="118"/>
                      <a:pt x="57" y="117"/>
                      <a:pt x="58" y="117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59" y="117"/>
                      <a:pt x="60" y="118"/>
                      <a:pt x="61" y="119"/>
                    </a:cubicBezTo>
                    <a:cubicBezTo>
                      <a:pt x="61" y="119"/>
                      <a:pt x="60" y="120"/>
                      <a:pt x="60" y="121"/>
                    </a:cubicBezTo>
                    <a:cubicBezTo>
                      <a:pt x="60" y="121"/>
                      <a:pt x="60" y="122"/>
                      <a:pt x="61" y="122"/>
                    </a:cubicBezTo>
                    <a:cubicBezTo>
                      <a:pt x="61" y="122"/>
                      <a:pt x="61" y="122"/>
                      <a:pt x="61" y="122"/>
                    </a:cubicBezTo>
                    <a:cubicBezTo>
                      <a:pt x="61" y="122"/>
                      <a:pt x="62" y="122"/>
                      <a:pt x="62" y="121"/>
                    </a:cubicBezTo>
                    <a:cubicBezTo>
                      <a:pt x="62" y="121"/>
                      <a:pt x="62" y="121"/>
                      <a:pt x="62" y="121"/>
                    </a:cubicBezTo>
                    <a:cubicBezTo>
                      <a:pt x="63" y="122"/>
                      <a:pt x="62" y="124"/>
                      <a:pt x="61" y="127"/>
                    </a:cubicBezTo>
                    <a:cubicBezTo>
                      <a:pt x="61" y="129"/>
                      <a:pt x="60" y="131"/>
                      <a:pt x="60" y="132"/>
                    </a:cubicBezTo>
                    <a:cubicBezTo>
                      <a:pt x="31" y="128"/>
                      <a:pt x="5" y="107"/>
                      <a:pt x="5" y="69"/>
                    </a:cubicBezTo>
                    <a:cubicBezTo>
                      <a:pt x="5" y="46"/>
                      <a:pt x="15" y="29"/>
                      <a:pt x="29" y="1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9"/>
                      <a:pt x="33" y="19"/>
                    </a:cubicBezTo>
                    <a:cubicBezTo>
                      <a:pt x="34" y="19"/>
                      <a:pt x="35" y="19"/>
                      <a:pt x="35" y="20"/>
                    </a:cubicBezTo>
                    <a:cubicBezTo>
                      <a:pt x="36" y="20"/>
                      <a:pt x="37" y="20"/>
                      <a:pt x="38" y="20"/>
                    </a:cubicBezTo>
                    <a:moveTo>
                      <a:pt x="97" y="18"/>
                    </a:moveTo>
                    <a:cubicBezTo>
                      <a:pt x="96" y="17"/>
                      <a:pt x="96" y="17"/>
                      <a:pt x="96" y="17"/>
                    </a:cubicBezTo>
                    <a:cubicBezTo>
                      <a:pt x="95" y="17"/>
                      <a:pt x="94" y="16"/>
                      <a:pt x="93" y="16"/>
                    </a:cubicBezTo>
                    <a:cubicBezTo>
                      <a:pt x="94" y="14"/>
                      <a:pt x="95" y="12"/>
                      <a:pt x="96" y="10"/>
                    </a:cubicBezTo>
                    <a:cubicBezTo>
                      <a:pt x="98" y="11"/>
                      <a:pt x="100" y="12"/>
                      <a:pt x="102" y="13"/>
                    </a:cubicBezTo>
                    <a:cubicBezTo>
                      <a:pt x="101" y="14"/>
                      <a:pt x="99" y="15"/>
                      <a:pt x="98" y="16"/>
                    </a:cubicBezTo>
                    <a:cubicBezTo>
                      <a:pt x="98" y="17"/>
                      <a:pt x="97" y="17"/>
                      <a:pt x="97" y="18"/>
                    </a:cubicBezTo>
                    <a:moveTo>
                      <a:pt x="38" y="15"/>
                    </a:move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7" y="15"/>
                      <a:pt x="37" y="15"/>
                    </a:cubicBezTo>
                    <a:cubicBezTo>
                      <a:pt x="36" y="15"/>
                      <a:pt x="35" y="15"/>
                      <a:pt x="34" y="15"/>
                    </a:cubicBezTo>
                    <a:cubicBezTo>
                      <a:pt x="38" y="12"/>
                      <a:pt x="43" y="10"/>
                      <a:pt x="47" y="9"/>
                    </a:cubicBezTo>
                    <a:cubicBezTo>
                      <a:pt x="47" y="10"/>
                      <a:pt x="46" y="11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3" y="14"/>
                      <a:pt x="41" y="15"/>
                      <a:pt x="38" y="15"/>
                    </a:cubicBezTo>
                    <a:moveTo>
                      <a:pt x="91" y="15"/>
                    </a:moveTo>
                    <a:cubicBezTo>
                      <a:pt x="89" y="14"/>
                      <a:pt x="88" y="13"/>
                      <a:pt x="87" y="12"/>
                    </a:cubicBezTo>
                    <a:cubicBezTo>
                      <a:pt x="87" y="12"/>
                      <a:pt x="86" y="12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6" y="10"/>
                      <a:pt x="87" y="9"/>
                      <a:pt x="88" y="7"/>
                    </a:cubicBezTo>
                    <a:cubicBezTo>
                      <a:pt x="90" y="8"/>
                      <a:pt x="92" y="8"/>
                      <a:pt x="94" y="9"/>
                    </a:cubicBezTo>
                    <a:cubicBezTo>
                      <a:pt x="93" y="11"/>
                      <a:pt x="92" y="13"/>
                      <a:pt x="91" y="15"/>
                    </a:cubicBezTo>
                    <a:moveTo>
                      <a:pt x="49" y="11"/>
                    </a:moveTo>
                    <a:cubicBezTo>
                      <a:pt x="49" y="10"/>
                      <a:pt x="49" y="9"/>
                      <a:pt x="49" y="8"/>
                    </a:cubicBezTo>
                    <a:cubicBezTo>
                      <a:pt x="52" y="7"/>
                      <a:pt x="55" y="7"/>
                      <a:pt x="58" y="6"/>
                    </a:cubicBezTo>
                    <a:cubicBezTo>
                      <a:pt x="58" y="7"/>
                      <a:pt x="58" y="7"/>
                      <a:pt x="58" y="8"/>
                    </a:cubicBezTo>
                    <a:cubicBezTo>
                      <a:pt x="55" y="9"/>
                      <a:pt x="52" y="10"/>
                      <a:pt x="49" y="11"/>
                    </a:cubicBezTo>
                    <a:moveTo>
                      <a:pt x="83" y="11"/>
                    </a:moveTo>
                    <a:cubicBezTo>
                      <a:pt x="81" y="10"/>
                      <a:pt x="78" y="9"/>
                      <a:pt x="75" y="8"/>
                    </a:cubicBezTo>
                    <a:cubicBezTo>
                      <a:pt x="75" y="7"/>
                      <a:pt x="76" y="6"/>
                      <a:pt x="77" y="5"/>
                    </a:cubicBezTo>
                    <a:cubicBezTo>
                      <a:pt x="79" y="6"/>
                      <a:pt x="82" y="6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4" y="7"/>
                      <a:pt x="85" y="7"/>
                      <a:pt x="86" y="7"/>
                    </a:cubicBezTo>
                    <a:cubicBezTo>
                      <a:pt x="85" y="8"/>
                      <a:pt x="84" y="10"/>
                      <a:pt x="83" y="11"/>
                    </a:cubicBezTo>
                    <a:moveTo>
                      <a:pt x="61" y="8"/>
                    </a:moveTo>
                    <a:cubicBezTo>
                      <a:pt x="61" y="7"/>
                      <a:pt x="61" y="6"/>
                      <a:pt x="62" y="6"/>
                    </a:cubicBezTo>
                    <a:cubicBezTo>
                      <a:pt x="63" y="5"/>
                      <a:pt x="64" y="5"/>
                      <a:pt x="65" y="5"/>
                    </a:cubicBezTo>
                    <a:cubicBezTo>
                      <a:pt x="66" y="5"/>
                      <a:pt x="68" y="5"/>
                      <a:pt x="69" y="5"/>
                    </a:cubicBezTo>
                    <a:cubicBezTo>
                      <a:pt x="71" y="5"/>
                      <a:pt x="73" y="5"/>
                      <a:pt x="74" y="5"/>
                    </a:cubicBezTo>
                    <a:cubicBezTo>
                      <a:pt x="74" y="6"/>
                      <a:pt x="73" y="7"/>
                      <a:pt x="73" y="8"/>
                    </a:cubicBezTo>
                    <a:cubicBezTo>
                      <a:pt x="70" y="8"/>
                      <a:pt x="67" y="7"/>
                      <a:pt x="65" y="7"/>
                    </a:cubicBezTo>
                    <a:cubicBezTo>
                      <a:pt x="64" y="7"/>
                      <a:pt x="62" y="7"/>
                      <a:pt x="61" y="8"/>
                    </a:cubicBezTo>
                    <a:moveTo>
                      <a:pt x="71" y="0"/>
                    </a:moveTo>
                    <a:cubicBezTo>
                      <a:pt x="69" y="0"/>
                      <a:pt x="68" y="1"/>
                      <a:pt x="66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53" y="2"/>
                      <a:pt x="41" y="5"/>
                      <a:pt x="27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5"/>
                      <a:pt x="26" y="15"/>
                    </a:cubicBezTo>
                    <a:cubicBezTo>
                      <a:pt x="25" y="16"/>
                      <a:pt x="24" y="17"/>
                      <a:pt x="23" y="18"/>
                    </a:cubicBezTo>
                    <a:cubicBezTo>
                      <a:pt x="8" y="30"/>
                      <a:pt x="0" y="48"/>
                      <a:pt x="0" y="69"/>
                    </a:cubicBezTo>
                    <a:cubicBezTo>
                      <a:pt x="0" y="110"/>
                      <a:pt x="30" y="133"/>
                      <a:pt x="62" y="137"/>
                    </a:cubicBezTo>
                    <a:cubicBezTo>
                      <a:pt x="62" y="138"/>
                      <a:pt x="63" y="138"/>
                      <a:pt x="64" y="138"/>
                    </a:cubicBezTo>
                    <a:cubicBezTo>
                      <a:pt x="64" y="138"/>
                      <a:pt x="67" y="138"/>
                      <a:pt x="72" y="138"/>
                    </a:cubicBezTo>
                    <a:cubicBezTo>
                      <a:pt x="85" y="138"/>
                      <a:pt x="90" y="136"/>
                      <a:pt x="92" y="135"/>
                    </a:cubicBezTo>
                    <a:cubicBezTo>
                      <a:pt x="103" y="132"/>
                      <a:pt x="112" y="127"/>
                      <a:pt x="120" y="121"/>
                    </a:cubicBezTo>
                    <a:cubicBezTo>
                      <a:pt x="131" y="111"/>
                      <a:pt x="138" y="98"/>
                      <a:pt x="141" y="82"/>
                    </a:cubicBezTo>
                    <a:cubicBezTo>
                      <a:pt x="142" y="79"/>
                      <a:pt x="142" y="75"/>
                      <a:pt x="142" y="72"/>
                    </a:cubicBezTo>
                    <a:cubicBezTo>
                      <a:pt x="142" y="71"/>
                      <a:pt x="142" y="71"/>
                      <a:pt x="142" y="70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2" y="49"/>
                      <a:pt x="135" y="32"/>
                      <a:pt x="122" y="20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0" y="18"/>
                      <a:pt x="119" y="17"/>
                      <a:pt x="118" y="16"/>
                    </a:cubicBezTo>
                    <a:cubicBezTo>
                      <a:pt x="118" y="15"/>
                      <a:pt x="117" y="15"/>
                      <a:pt x="117" y="15"/>
                    </a:cubicBezTo>
                    <a:cubicBezTo>
                      <a:pt x="104" y="6"/>
                      <a:pt x="88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39" name="Freeform 769"/>
              <p:cNvSpPr>
                <a:spLocks noEditPoints="1" noChangeArrowheads="1"/>
              </p:cNvSpPr>
              <p:nvPr/>
            </p:nvSpPr>
            <p:spPr bwMode="auto">
              <a:xfrm>
                <a:off x="4235" y="529"/>
                <a:ext cx="325" cy="434"/>
              </a:xfrm>
              <a:custGeom>
                <a:avLst/>
                <a:gdLst>
                  <a:gd name="T0" fmla="*/ 107 w 137"/>
                  <a:gd name="T1" fmla="*/ 84 h 183"/>
                  <a:gd name="T2" fmla="*/ 125 w 137"/>
                  <a:gd name="T3" fmla="*/ 157 h 183"/>
                  <a:gd name="T4" fmla="*/ 128 w 137"/>
                  <a:gd name="T5" fmla="*/ 169 h 183"/>
                  <a:gd name="T6" fmla="*/ 121 w 137"/>
                  <a:gd name="T7" fmla="*/ 169 h 183"/>
                  <a:gd name="T8" fmla="*/ 116 w 137"/>
                  <a:gd name="T9" fmla="*/ 167 h 183"/>
                  <a:gd name="T10" fmla="*/ 35 w 137"/>
                  <a:gd name="T11" fmla="*/ 172 h 183"/>
                  <a:gd name="T12" fmla="*/ 16 w 137"/>
                  <a:gd name="T13" fmla="*/ 177 h 183"/>
                  <a:gd name="T14" fmla="*/ 5 w 137"/>
                  <a:gd name="T15" fmla="*/ 133 h 183"/>
                  <a:gd name="T16" fmla="*/ 39 w 137"/>
                  <a:gd name="T17" fmla="*/ 62 h 183"/>
                  <a:gd name="T18" fmla="*/ 35 w 137"/>
                  <a:gd name="T19" fmla="*/ 59 h 183"/>
                  <a:gd name="T20" fmla="*/ 122 w 137"/>
                  <a:gd name="T21" fmla="*/ 64 h 183"/>
                  <a:gd name="T22" fmla="*/ 124 w 137"/>
                  <a:gd name="T23" fmla="*/ 64 h 183"/>
                  <a:gd name="T24" fmla="*/ 52 w 137"/>
                  <a:gd name="T25" fmla="*/ 60 h 183"/>
                  <a:gd name="T26" fmla="*/ 115 w 137"/>
                  <a:gd name="T27" fmla="*/ 57 h 183"/>
                  <a:gd name="T28" fmla="*/ 65 w 137"/>
                  <a:gd name="T29" fmla="*/ 56 h 183"/>
                  <a:gd name="T30" fmla="*/ 104 w 137"/>
                  <a:gd name="T31" fmla="*/ 56 h 183"/>
                  <a:gd name="T32" fmla="*/ 76 w 137"/>
                  <a:gd name="T33" fmla="*/ 54 h 183"/>
                  <a:gd name="T34" fmla="*/ 96 w 137"/>
                  <a:gd name="T35" fmla="*/ 54 h 183"/>
                  <a:gd name="T36" fmla="*/ 82 w 137"/>
                  <a:gd name="T37" fmla="*/ 53 h 183"/>
                  <a:gd name="T38" fmla="*/ 81 w 137"/>
                  <a:gd name="T39" fmla="*/ 57 h 183"/>
                  <a:gd name="T40" fmla="*/ 88 w 137"/>
                  <a:gd name="T41" fmla="*/ 55 h 183"/>
                  <a:gd name="T42" fmla="*/ 89 w 137"/>
                  <a:gd name="T43" fmla="*/ 57 h 183"/>
                  <a:gd name="T44" fmla="*/ 38 w 137"/>
                  <a:gd name="T45" fmla="*/ 55 h 183"/>
                  <a:gd name="T46" fmla="*/ 35 w 137"/>
                  <a:gd name="T47" fmla="*/ 49 h 183"/>
                  <a:gd name="T48" fmla="*/ 89 w 137"/>
                  <a:gd name="T49" fmla="*/ 46 h 183"/>
                  <a:gd name="T50" fmla="*/ 51 w 137"/>
                  <a:gd name="T51" fmla="*/ 53 h 183"/>
                  <a:gd name="T52" fmla="*/ 63 w 137"/>
                  <a:gd name="T53" fmla="*/ 52 h 183"/>
                  <a:gd name="T54" fmla="*/ 100 w 137"/>
                  <a:gd name="T55" fmla="*/ 43 h 183"/>
                  <a:gd name="T56" fmla="*/ 73 w 137"/>
                  <a:gd name="T57" fmla="*/ 50 h 183"/>
                  <a:gd name="T58" fmla="*/ 85 w 137"/>
                  <a:gd name="T59" fmla="*/ 45 h 183"/>
                  <a:gd name="T60" fmla="*/ 82 w 137"/>
                  <a:gd name="T61" fmla="*/ 49 h 183"/>
                  <a:gd name="T62" fmla="*/ 111 w 137"/>
                  <a:gd name="T63" fmla="*/ 40 h 183"/>
                  <a:gd name="T64" fmla="*/ 49 w 137"/>
                  <a:gd name="T65" fmla="*/ 28 h 183"/>
                  <a:gd name="T66" fmla="*/ 65 w 137"/>
                  <a:gd name="T67" fmla="*/ 5 h 183"/>
                  <a:gd name="T68" fmla="*/ 63 w 137"/>
                  <a:gd name="T69" fmla="*/ 30 h 183"/>
                  <a:gd name="T70" fmla="*/ 78 w 137"/>
                  <a:gd name="T71" fmla="*/ 8 h 183"/>
                  <a:gd name="T72" fmla="*/ 44 w 137"/>
                  <a:gd name="T73" fmla="*/ 42 h 183"/>
                  <a:gd name="T74" fmla="*/ 41 w 137"/>
                  <a:gd name="T75" fmla="*/ 32 h 183"/>
                  <a:gd name="T76" fmla="*/ 65 w 137"/>
                  <a:gd name="T77" fmla="*/ 0 h 183"/>
                  <a:gd name="T78" fmla="*/ 31 w 137"/>
                  <a:gd name="T79" fmla="*/ 10 h 183"/>
                  <a:gd name="T80" fmla="*/ 34 w 137"/>
                  <a:gd name="T81" fmla="*/ 42 h 183"/>
                  <a:gd name="T82" fmla="*/ 31 w 137"/>
                  <a:gd name="T83" fmla="*/ 59 h 183"/>
                  <a:gd name="T84" fmla="*/ 0 w 137"/>
                  <a:gd name="T85" fmla="*/ 133 h 183"/>
                  <a:gd name="T86" fmla="*/ 12 w 137"/>
                  <a:gd name="T87" fmla="*/ 180 h 183"/>
                  <a:gd name="T88" fmla="*/ 35 w 137"/>
                  <a:gd name="T89" fmla="*/ 177 h 183"/>
                  <a:gd name="T90" fmla="*/ 106 w 137"/>
                  <a:gd name="T91" fmla="*/ 174 h 183"/>
                  <a:gd name="T92" fmla="*/ 131 w 137"/>
                  <a:gd name="T93" fmla="*/ 173 h 183"/>
                  <a:gd name="T94" fmla="*/ 130 w 137"/>
                  <a:gd name="T95" fmla="*/ 157 h 183"/>
                  <a:gd name="T96" fmla="*/ 89 w 137"/>
                  <a:gd name="T97" fmla="*/ 64 h 183"/>
                  <a:gd name="T98" fmla="*/ 124 w 137"/>
                  <a:gd name="T99" fmla="*/ 69 h 183"/>
                  <a:gd name="T100" fmla="*/ 134 w 137"/>
                  <a:gd name="T101" fmla="*/ 54 h 183"/>
                  <a:gd name="T102" fmla="*/ 115 w 137"/>
                  <a:gd name="T103" fmla="*/ 43 h 183"/>
                  <a:gd name="T104" fmla="*/ 112 w 137"/>
                  <a:gd name="T105" fmla="*/ 32 h 183"/>
                  <a:gd name="T106" fmla="*/ 100 w 137"/>
                  <a:gd name="T107" fmla="*/ 15 h 183"/>
                  <a:gd name="T108" fmla="*/ 82 w 137"/>
                  <a:gd name="T109" fmla="*/ 4 h 183"/>
                  <a:gd name="T110" fmla="*/ 69 w 137"/>
                  <a:gd name="T111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83">
                    <a:moveTo>
                      <a:pt x="41" y="66"/>
                    </a:moveTo>
                    <a:cubicBezTo>
                      <a:pt x="43" y="66"/>
                      <a:pt x="45" y="66"/>
                      <a:pt x="45" y="66"/>
                    </a:cubicBezTo>
                    <a:cubicBezTo>
                      <a:pt x="62" y="65"/>
                      <a:pt x="72" y="64"/>
                      <a:pt x="80" y="62"/>
                    </a:cubicBezTo>
                    <a:cubicBezTo>
                      <a:pt x="80" y="63"/>
                      <a:pt x="81" y="64"/>
                      <a:pt x="82" y="65"/>
                    </a:cubicBezTo>
                    <a:cubicBezTo>
                      <a:pt x="84" y="67"/>
                      <a:pt x="87" y="69"/>
                      <a:pt x="90" y="71"/>
                    </a:cubicBezTo>
                    <a:cubicBezTo>
                      <a:pt x="95" y="75"/>
                      <a:pt x="101" y="79"/>
                      <a:pt x="107" y="84"/>
                    </a:cubicBezTo>
                    <a:cubicBezTo>
                      <a:pt x="113" y="88"/>
                      <a:pt x="118" y="93"/>
                      <a:pt x="122" y="98"/>
                    </a:cubicBezTo>
                    <a:cubicBezTo>
                      <a:pt x="128" y="107"/>
                      <a:pt x="131" y="117"/>
                      <a:pt x="131" y="128"/>
                    </a:cubicBezTo>
                    <a:cubicBezTo>
                      <a:pt x="131" y="131"/>
                      <a:pt x="131" y="134"/>
                      <a:pt x="130" y="137"/>
                    </a:cubicBezTo>
                    <a:cubicBezTo>
                      <a:pt x="129" y="141"/>
                      <a:pt x="128" y="143"/>
                      <a:pt x="127" y="146"/>
                    </a:cubicBezTo>
                    <a:cubicBezTo>
                      <a:pt x="126" y="149"/>
                      <a:pt x="125" y="153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8"/>
                      <a:pt x="125" y="159"/>
                      <a:pt x="126" y="160"/>
                    </a:cubicBezTo>
                    <a:cubicBezTo>
                      <a:pt x="126" y="162"/>
                      <a:pt x="126" y="163"/>
                      <a:pt x="127" y="165"/>
                    </a:cubicBezTo>
                    <a:cubicBezTo>
                      <a:pt x="127" y="167"/>
                      <a:pt x="128" y="168"/>
                      <a:pt x="128" y="169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6" y="170"/>
                      <a:pt x="126" y="170"/>
                      <a:pt x="126" y="170"/>
                    </a:cubicBezTo>
                    <a:cubicBezTo>
                      <a:pt x="125" y="170"/>
                      <a:pt x="122" y="170"/>
                      <a:pt x="121" y="169"/>
                    </a:cubicBezTo>
                    <a:cubicBezTo>
                      <a:pt x="120" y="168"/>
                      <a:pt x="119" y="168"/>
                      <a:pt x="118" y="168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67"/>
                      <a:pt x="117" y="167"/>
                      <a:pt x="117" y="167"/>
                    </a:cubicBezTo>
                    <a:cubicBezTo>
                      <a:pt x="117" y="167"/>
                      <a:pt x="116" y="167"/>
                      <a:pt x="116" y="167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1" y="168"/>
                      <a:pt x="108" y="168"/>
                      <a:pt x="105" y="169"/>
                    </a:cubicBezTo>
                    <a:cubicBezTo>
                      <a:pt x="102" y="169"/>
                      <a:pt x="99" y="170"/>
                      <a:pt x="94" y="171"/>
                    </a:cubicBezTo>
                    <a:cubicBezTo>
                      <a:pt x="86" y="172"/>
                      <a:pt x="79" y="173"/>
                      <a:pt x="71" y="173"/>
                    </a:cubicBezTo>
                    <a:cubicBezTo>
                      <a:pt x="67" y="173"/>
                      <a:pt x="64" y="173"/>
                      <a:pt x="61" y="173"/>
                    </a:cubicBezTo>
                    <a:cubicBezTo>
                      <a:pt x="56" y="173"/>
                      <a:pt x="51" y="173"/>
                      <a:pt x="46" y="173"/>
                    </a:cubicBezTo>
                    <a:cubicBezTo>
                      <a:pt x="43" y="173"/>
                      <a:pt x="39" y="172"/>
                      <a:pt x="35" y="172"/>
                    </a:cubicBezTo>
                    <a:cubicBezTo>
                      <a:pt x="30" y="172"/>
                      <a:pt x="25" y="173"/>
                      <a:pt x="21" y="176"/>
                    </a:cubicBezTo>
                    <a:cubicBezTo>
                      <a:pt x="20" y="176"/>
                      <a:pt x="19" y="177"/>
                      <a:pt x="19" y="177"/>
                    </a:cubicBezTo>
                    <a:cubicBezTo>
                      <a:pt x="18" y="177"/>
                      <a:pt x="17" y="178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76"/>
                      <a:pt x="16" y="174"/>
                      <a:pt x="16" y="173"/>
                    </a:cubicBezTo>
                    <a:cubicBezTo>
                      <a:pt x="16" y="172"/>
                      <a:pt x="16" y="172"/>
                      <a:pt x="16" y="171"/>
                    </a:cubicBezTo>
                    <a:cubicBezTo>
                      <a:pt x="16" y="170"/>
                      <a:pt x="16" y="170"/>
                      <a:pt x="16" y="170"/>
                    </a:cubicBezTo>
                    <a:cubicBezTo>
                      <a:pt x="16" y="170"/>
                      <a:pt x="16" y="170"/>
                      <a:pt x="16" y="169"/>
                    </a:cubicBezTo>
                    <a:cubicBezTo>
                      <a:pt x="13" y="162"/>
                      <a:pt x="11" y="157"/>
                      <a:pt x="9" y="151"/>
                    </a:cubicBezTo>
                    <a:cubicBezTo>
                      <a:pt x="7" y="146"/>
                      <a:pt x="6" y="140"/>
                      <a:pt x="5" y="133"/>
                    </a:cubicBezTo>
                    <a:cubicBezTo>
                      <a:pt x="5" y="132"/>
                      <a:pt x="5" y="131"/>
                      <a:pt x="5" y="130"/>
                    </a:cubicBezTo>
                    <a:cubicBezTo>
                      <a:pt x="5" y="117"/>
                      <a:pt x="9" y="103"/>
                      <a:pt x="16" y="92"/>
                    </a:cubicBezTo>
                    <a:cubicBezTo>
                      <a:pt x="20" y="88"/>
                      <a:pt x="24" y="84"/>
                      <a:pt x="28" y="81"/>
                    </a:cubicBezTo>
                    <a:cubicBezTo>
                      <a:pt x="33" y="77"/>
                      <a:pt x="37" y="72"/>
                      <a:pt x="39" y="66"/>
                    </a:cubicBezTo>
                    <a:cubicBezTo>
                      <a:pt x="40" y="66"/>
                      <a:pt x="41" y="66"/>
                      <a:pt x="41" y="66"/>
                    </a:cubicBezTo>
                    <a:moveTo>
                      <a:pt x="39" y="62"/>
                    </a:moveTo>
                    <a:cubicBezTo>
                      <a:pt x="39" y="62"/>
                      <a:pt x="38" y="62"/>
                      <a:pt x="38" y="62"/>
                    </a:cubicBezTo>
                    <a:cubicBezTo>
                      <a:pt x="37" y="61"/>
                      <a:pt x="36" y="61"/>
                      <a:pt x="36" y="61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7" y="59"/>
                      <a:pt x="38" y="59"/>
                    </a:cubicBezTo>
                    <a:cubicBezTo>
                      <a:pt x="38" y="59"/>
                      <a:pt x="39" y="59"/>
                      <a:pt x="39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0" y="60"/>
                      <a:pt x="40" y="61"/>
                      <a:pt x="39" y="62"/>
                    </a:cubicBezTo>
                    <a:moveTo>
                      <a:pt x="124" y="64"/>
                    </a:moveTo>
                    <a:cubicBezTo>
                      <a:pt x="123" y="64"/>
                      <a:pt x="123" y="64"/>
                      <a:pt x="122" y="64"/>
                    </a:cubicBezTo>
                    <a:cubicBezTo>
                      <a:pt x="123" y="62"/>
                      <a:pt x="125" y="60"/>
                      <a:pt x="126" y="58"/>
                    </a:cubicBezTo>
                    <a:cubicBezTo>
                      <a:pt x="127" y="58"/>
                      <a:pt x="129" y="58"/>
                      <a:pt x="130" y="58"/>
                    </a:cubicBezTo>
                    <a:cubicBezTo>
                      <a:pt x="130" y="58"/>
                      <a:pt x="131" y="58"/>
                      <a:pt x="131" y="58"/>
                    </a:cubicBezTo>
                    <a:cubicBezTo>
                      <a:pt x="131" y="60"/>
                      <a:pt x="131" y="62"/>
                      <a:pt x="131" y="64"/>
                    </a:cubicBezTo>
                    <a:cubicBezTo>
                      <a:pt x="129" y="64"/>
                      <a:pt x="127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124" y="64"/>
                      <a:pt x="124" y="64"/>
                      <a:pt x="124" y="64"/>
                    </a:cubicBezTo>
                    <a:moveTo>
                      <a:pt x="44" y="62"/>
                    </a:moveTo>
                    <a:cubicBezTo>
                      <a:pt x="45" y="61"/>
                      <a:pt x="46" y="60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8" y="58"/>
                      <a:pt x="51" y="58"/>
                      <a:pt x="54" y="58"/>
                    </a:cubicBezTo>
                    <a:cubicBezTo>
                      <a:pt x="53" y="59"/>
                      <a:pt x="53" y="59"/>
                      <a:pt x="52" y="60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0" y="61"/>
                      <a:pt x="48" y="61"/>
                      <a:pt x="45" y="62"/>
                    </a:cubicBezTo>
                    <a:cubicBezTo>
                      <a:pt x="44" y="62"/>
                      <a:pt x="44" y="62"/>
                      <a:pt x="44" y="62"/>
                    </a:cubicBezTo>
                    <a:moveTo>
                      <a:pt x="117" y="64"/>
                    </a:moveTo>
                    <a:cubicBezTo>
                      <a:pt x="115" y="64"/>
                      <a:pt x="113" y="63"/>
                      <a:pt x="111" y="63"/>
                    </a:cubicBezTo>
                    <a:cubicBezTo>
                      <a:pt x="112" y="61"/>
                      <a:pt x="113" y="59"/>
                      <a:pt x="115" y="57"/>
                    </a:cubicBezTo>
                    <a:cubicBezTo>
                      <a:pt x="117" y="58"/>
                      <a:pt x="119" y="58"/>
                      <a:pt x="121" y="58"/>
                    </a:cubicBezTo>
                    <a:cubicBezTo>
                      <a:pt x="119" y="60"/>
                      <a:pt x="118" y="62"/>
                      <a:pt x="117" y="64"/>
                    </a:cubicBezTo>
                    <a:moveTo>
                      <a:pt x="57" y="61"/>
                    </a:moveTo>
                    <a:cubicBezTo>
                      <a:pt x="58" y="60"/>
                      <a:pt x="58" y="58"/>
                      <a:pt x="59" y="57"/>
                    </a:cubicBezTo>
                    <a:cubicBezTo>
                      <a:pt x="61" y="57"/>
                      <a:pt x="63" y="56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5" y="57"/>
                      <a:pt x="64" y="58"/>
                      <a:pt x="64" y="59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2" y="60"/>
                      <a:pt x="59" y="61"/>
                      <a:pt x="57" y="61"/>
                    </a:cubicBezTo>
                    <a:moveTo>
                      <a:pt x="106" y="62"/>
                    </a:moveTo>
                    <a:cubicBezTo>
                      <a:pt x="104" y="62"/>
                      <a:pt x="102" y="61"/>
                      <a:pt x="100" y="61"/>
                    </a:cubicBezTo>
                    <a:cubicBezTo>
                      <a:pt x="102" y="59"/>
                      <a:pt x="103" y="57"/>
                      <a:pt x="104" y="56"/>
                    </a:cubicBezTo>
                    <a:cubicBezTo>
                      <a:pt x="106" y="56"/>
                      <a:pt x="108" y="57"/>
                      <a:pt x="110" y="57"/>
                    </a:cubicBezTo>
                    <a:cubicBezTo>
                      <a:pt x="109" y="59"/>
                      <a:pt x="107" y="60"/>
                      <a:pt x="106" y="62"/>
                    </a:cubicBezTo>
                    <a:moveTo>
                      <a:pt x="69" y="60"/>
                    </a:moveTo>
                    <a:cubicBezTo>
                      <a:pt x="69" y="58"/>
                      <a:pt x="70" y="57"/>
                      <a:pt x="71" y="56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3" y="55"/>
                      <a:pt x="74" y="55"/>
                      <a:pt x="76" y="54"/>
                    </a:cubicBezTo>
                    <a:cubicBezTo>
                      <a:pt x="75" y="56"/>
                      <a:pt x="74" y="57"/>
                      <a:pt x="73" y="58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2" y="59"/>
                      <a:pt x="70" y="59"/>
                      <a:pt x="69" y="60"/>
                    </a:cubicBezTo>
                    <a:moveTo>
                      <a:pt x="96" y="60"/>
                    </a:moveTo>
                    <a:cubicBezTo>
                      <a:pt x="95" y="59"/>
                      <a:pt x="94" y="59"/>
                      <a:pt x="93" y="59"/>
                    </a:cubicBezTo>
                    <a:cubicBezTo>
                      <a:pt x="94" y="57"/>
                      <a:pt x="95" y="55"/>
                      <a:pt x="96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8" y="55"/>
                      <a:pt x="99" y="55"/>
                    </a:cubicBezTo>
                    <a:cubicBezTo>
                      <a:pt x="98" y="56"/>
                      <a:pt x="97" y="58"/>
                      <a:pt x="96" y="60"/>
                    </a:cubicBezTo>
                    <a:moveTo>
                      <a:pt x="79" y="58"/>
                    </a:moveTo>
                    <a:cubicBezTo>
                      <a:pt x="79" y="56"/>
                      <a:pt x="80" y="55"/>
                      <a:pt x="81" y="54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3" y="53"/>
                      <a:pt x="83" y="53"/>
                    </a:cubicBezTo>
                    <a:cubicBezTo>
                      <a:pt x="83" y="54"/>
                      <a:pt x="84" y="55"/>
                      <a:pt x="84" y="55"/>
                    </a:cubicBezTo>
                    <a:cubicBezTo>
                      <a:pt x="84" y="56"/>
                      <a:pt x="83" y="56"/>
                      <a:pt x="83" y="56"/>
                    </a:cubicBezTo>
                    <a:cubicBezTo>
                      <a:pt x="83" y="57"/>
                      <a:pt x="83" y="57"/>
                      <a:pt x="82" y="57"/>
                    </a:cubicBezTo>
                    <a:cubicBezTo>
                      <a:pt x="82" y="57"/>
                      <a:pt x="82" y="57"/>
                      <a:pt x="82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80" y="58"/>
                      <a:pt x="79" y="58"/>
                      <a:pt x="79" y="58"/>
                    </a:cubicBezTo>
                    <a:moveTo>
                      <a:pt x="89" y="57"/>
                    </a:moveTo>
                    <a:cubicBezTo>
                      <a:pt x="88" y="57"/>
                      <a:pt x="88" y="57"/>
                      <a:pt x="88" y="57"/>
                    </a:cubicBezTo>
                    <a:cubicBezTo>
                      <a:pt x="88" y="56"/>
                      <a:pt x="88" y="56"/>
                      <a:pt x="88" y="55"/>
                    </a:cubicBezTo>
                    <a:cubicBezTo>
                      <a:pt x="88" y="54"/>
                      <a:pt x="87" y="52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8" y="51"/>
                      <a:pt x="88" y="51"/>
                    </a:cubicBezTo>
                    <a:cubicBezTo>
                      <a:pt x="89" y="52"/>
                      <a:pt x="90" y="52"/>
                      <a:pt x="91" y="52"/>
                    </a:cubicBezTo>
                    <a:cubicBezTo>
                      <a:pt x="90" y="54"/>
                      <a:pt x="89" y="55"/>
                      <a:pt x="89" y="57"/>
                    </a:cubicBezTo>
                    <a:moveTo>
                      <a:pt x="37" y="48"/>
                    </a:move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41" y="47"/>
                      <a:pt x="41" y="47"/>
                    </a:cubicBezTo>
                    <a:cubicBezTo>
                      <a:pt x="40" y="50"/>
                      <a:pt x="40" y="52"/>
                      <a:pt x="38" y="5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7" y="55"/>
                      <a:pt x="36" y="55"/>
                      <a:pt x="35" y="54"/>
                    </a:cubicBezTo>
                    <a:cubicBezTo>
                      <a:pt x="35" y="54"/>
                      <a:pt x="34" y="54"/>
                      <a:pt x="34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0"/>
                      <a:pt x="35" y="49"/>
                    </a:cubicBezTo>
                    <a:cubicBezTo>
                      <a:pt x="35" y="49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moveTo>
                      <a:pt x="91" y="48"/>
                    </a:moveTo>
                    <a:cubicBezTo>
                      <a:pt x="91" y="48"/>
                      <a:pt x="90" y="48"/>
                      <a:pt x="89" y="47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0" y="46"/>
                      <a:pt x="90" y="46"/>
                      <a:pt x="91" y="46"/>
                    </a:cubicBezTo>
                    <a:cubicBezTo>
                      <a:pt x="91" y="47"/>
                      <a:pt x="91" y="47"/>
                      <a:pt x="91" y="48"/>
                    </a:cubicBezTo>
                    <a:moveTo>
                      <a:pt x="43" y="55"/>
                    </a:moveTo>
                    <a:cubicBezTo>
                      <a:pt x="44" y="52"/>
                      <a:pt x="45" y="49"/>
                      <a:pt x="45" y="47"/>
                    </a:cubicBezTo>
                    <a:cubicBezTo>
                      <a:pt x="48" y="46"/>
                      <a:pt x="51" y="46"/>
                      <a:pt x="54" y="45"/>
                    </a:cubicBezTo>
                    <a:cubicBezTo>
                      <a:pt x="53" y="48"/>
                      <a:pt x="52" y="51"/>
                      <a:pt x="51" y="53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8" y="54"/>
                      <a:pt x="45" y="54"/>
                      <a:pt x="43" y="55"/>
                    </a:cubicBezTo>
                    <a:moveTo>
                      <a:pt x="56" y="53"/>
                    </a:moveTo>
                    <a:cubicBezTo>
                      <a:pt x="57" y="50"/>
                      <a:pt x="58" y="48"/>
                      <a:pt x="59" y="45"/>
                    </a:cubicBezTo>
                    <a:cubicBezTo>
                      <a:pt x="61" y="45"/>
                      <a:pt x="64" y="44"/>
                      <a:pt x="66" y="44"/>
                    </a:cubicBezTo>
                    <a:cubicBezTo>
                      <a:pt x="65" y="47"/>
                      <a:pt x="64" y="49"/>
                      <a:pt x="63" y="52"/>
                    </a:cubicBezTo>
                    <a:cubicBezTo>
                      <a:pt x="61" y="52"/>
                      <a:pt x="58" y="53"/>
                      <a:pt x="56" y="53"/>
                    </a:cubicBezTo>
                    <a:moveTo>
                      <a:pt x="96" y="49"/>
                    </a:move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9"/>
                      <a:pt x="95" y="48"/>
                      <a:pt x="95" y="48"/>
                    </a:cubicBezTo>
                    <a:cubicBezTo>
                      <a:pt x="95" y="47"/>
                      <a:pt x="96" y="46"/>
                      <a:pt x="96" y="45"/>
                    </a:cubicBezTo>
                    <a:cubicBezTo>
                      <a:pt x="97" y="44"/>
                      <a:pt x="99" y="44"/>
                      <a:pt x="100" y="43"/>
                    </a:cubicBezTo>
                    <a:cubicBezTo>
                      <a:pt x="100" y="45"/>
                      <a:pt x="100" y="46"/>
                      <a:pt x="100" y="48"/>
                    </a:cubicBezTo>
                    <a:cubicBezTo>
                      <a:pt x="99" y="48"/>
                      <a:pt x="98" y="49"/>
                      <a:pt x="96" y="49"/>
                    </a:cubicBezTo>
                    <a:moveTo>
                      <a:pt x="68" y="51"/>
                    </a:moveTo>
                    <a:cubicBezTo>
                      <a:pt x="69" y="49"/>
                      <a:pt x="70" y="46"/>
                      <a:pt x="71" y="43"/>
                    </a:cubicBezTo>
                    <a:cubicBezTo>
                      <a:pt x="73" y="43"/>
                      <a:pt x="75" y="43"/>
                      <a:pt x="76" y="43"/>
                    </a:cubicBezTo>
                    <a:cubicBezTo>
                      <a:pt x="75" y="45"/>
                      <a:pt x="74" y="48"/>
                      <a:pt x="73" y="50"/>
                    </a:cubicBezTo>
                    <a:cubicBezTo>
                      <a:pt x="72" y="51"/>
                      <a:pt x="70" y="51"/>
                      <a:pt x="68" y="51"/>
                    </a:cubicBezTo>
                    <a:moveTo>
                      <a:pt x="78" y="50"/>
                    </a:moveTo>
                    <a:cubicBezTo>
                      <a:pt x="79" y="47"/>
                      <a:pt x="80" y="45"/>
                      <a:pt x="81" y="43"/>
                    </a:cubicBezTo>
                    <a:cubicBezTo>
                      <a:pt x="81" y="43"/>
                      <a:pt x="82" y="43"/>
                      <a:pt x="83" y="43"/>
                    </a:cubicBezTo>
                    <a:cubicBezTo>
                      <a:pt x="83" y="43"/>
                      <a:pt x="84" y="43"/>
                      <a:pt x="84" y="44"/>
                    </a:cubicBezTo>
                    <a:cubicBezTo>
                      <a:pt x="85" y="44"/>
                      <a:pt x="85" y="44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3" y="48"/>
                      <a:pt x="83" y="49"/>
                      <a:pt x="82" y="49"/>
                    </a:cubicBezTo>
                    <a:cubicBezTo>
                      <a:pt x="82" y="49"/>
                      <a:pt x="82" y="49"/>
                      <a:pt x="81" y="49"/>
                    </a:cubicBezTo>
                    <a:cubicBezTo>
                      <a:pt x="80" y="49"/>
                      <a:pt x="79" y="49"/>
                      <a:pt x="78" y="50"/>
                    </a:cubicBezTo>
                    <a:moveTo>
                      <a:pt x="104" y="45"/>
                    </a:moveTo>
                    <a:cubicBezTo>
                      <a:pt x="105" y="44"/>
                      <a:pt x="105" y="42"/>
                      <a:pt x="105" y="41"/>
                    </a:cubicBezTo>
                    <a:cubicBezTo>
                      <a:pt x="107" y="40"/>
                      <a:pt x="109" y="39"/>
                      <a:pt x="110" y="37"/>
                    </a:cubicBezTo>
                    <a:cubicBezTo>
                      <a:pt x="111" y="38"/>
                      <a:pt x="111" y="39"/>
                      <a:pt x="111" y="40"/>
                    </a:cubicBezTo>
                    <a:cubicBezTo>
                      <a:pt x="109" y="42"/>
                      <a:pt x="107" y="44"/>
                      <a:pt x="104" y="45"/>
                    </a:cubicBezTo>
                    <a:moveTo>
                      <a:pt x="47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9" y="35"/>
                      <a:pt x="50" y="35"/>
                      <a:pt x="50" y="34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0"/>
                      <a:pt x="50" y="29"/>
                      <a:pt x="49" y="28"/>
                    </a:cubicBezTo>
                    <a:cubicBezTo>
                      <a:pt x="46" y="21"/>
                      <a:pt x="41" y="14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7"/>
                      <a:pt x="39" y="7"/>
                      <a:pt x="40" y="7"/>
                    </a:cubicBezTo>
                    <a:cubicBezTo>
                      <a:pt x="50" y="7"/>
                      <a:pt x="56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8"/>
                      <a:pt x="62" y="11"/>
                      <a:pt x="61" y="14"/>
                    </a:cubicBezTo>
                    <a:cubicBezTo>
                      <a:pt x="61" y="16"/>
                      <a:pt x="60" y="19"/>
                      <a:pt x="60" y="21"/>
                    </a:cubicBezTo>
                    <a:cubicBezTo>
                      <a:pt x="60" y="24"/>
                      <a:pt x="61" y="27"/>
                      <a:pt x="63" y="30"/>
                    </a:cubicBezTo>
                    <a:cubicBezTo>
                      <a:pt x="63" y="31"/>
                      <a:pt x="64" y="32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6" y="31"/>
                      <a:pt x="67" y="31"/>
                      <a:pt x="67" y="30"/>
                    </a:cubicBezTo>
                    <a:cubicBezTo>
                      <a:pt x="69" y="26"/>
                      <a:pt x="69" y="23"/>
                      <a:pt x="70" y="19"/>
                    </a:cubicBezTo>
                    <a:cubicBezTo>
                      <a:pt x="71" y="16"/>
                      <a:pt x="72" y="13"/>
                      <a:pt x="74" y="10"/>
                    </a:cubicBezTo>
                    <a:cubicBezTo>
                      <a:pt x="75" y="9"/>
                      <a:pt x="76" y="9"/>
                      <a:pt x="78" y="8"/>
                    </a:cubicBezTo>
                    <a:cubicBezTo>
                      <a:pt x="79" y="9"/>
                      <a:pt x="79" y="9"/>
                      <a:pt x="80" y="10"/>
                    </a:cubicBezTo>
                    <a:cubicBezTo>
                      <a:pt x="85" y="10"/>
                      <a:pt x="90" y="11"/>
                      <a:pt x="94" y="13"/>
                    </a:cubicBezTo>
                    <a:cubicBezTo>
                      <a:pt x="86" y="19"/>
                      <a:pt x="80" y="29"/>
                      <a:pt x="79" y="38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5" y="39"/>
                      <a:pt x="65" y="40"/>
                      <a:pt x="56" y="41"/>
                    </a:cubicBezTo>
                    <a:cubicBezTo>
                      <a:pt x="52" y="41"/>
                      <a:pt x="47" y="42"/>
                      <a:pt x="44" y="42"/>
                    </a:cubicBezTo>
                    <a:cubicBezTo>
                      <a:pt x="42" y="43"/>
                      <a:pt x="40" y="43"/>
                      <a:pt x="39" y="43"/>
                    </a:cubicBezTo>
                    <a:cubicBezTo>
                      <a:pt x="39" y="42"/>
                      <a:pt x="39" y="41"/>
                      <a:pt x="39" y="40"/>
                    </a:cubicBezTo>
                    <a:cubicBezTo>
                      <a:pt x="37" y="35"/>
                      <a:pt x="35" y="31"/>
                      <a:pt x="31" y="27"/>
                    </a:cubicBezTo>
                    <a:cubicBezTo>
                      <a:pt x="29" y="24"/>
                      <a:pt x="25" y="22"/>
                      <a:pt x="21" y="20"/>
                    </a:cubicBezTo>
                    <a:cubicBezTo>
                      <a:pt x="24" y="17"/>
                      <a:pt x="27" y="16"/>
                      <a:pt x="31" y="15"/>
                    </a:cubicBezTo>
                    <a:cubicBezTo>
                      <a:pt x="33" y="18"/>
                      <a:pt x="36" y="24"/>
                      <a:pt x="41" y="32"/>
                    </a:cubicBezTo>
                    <a:cubicBezTo>
                      <a:pt x="42" y="33"/>
                      <a:pt x="43" y="34"/>
                      <a:pt x="44" y="34"/>
                    </a:cubicBezTo>
                    <a:cubicBezTo>
                      <a:pt x="45" y="35"/>
                      <a:pt x="46" y="35"/>
                      <a:pt x="47" y="35"/>
                    </a:cubicBezTo>
                    <a:moveTo>
                      <a:pt x="6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0"/>
                      <a:pt x="49" y="1"/>
                      <a:pt x="40" y="1"/>
                    </a:cubicBezTo>
                    <a:cubicBezTo>
                      <a:pt x="36" y="1"/>
                      <a:pt x="33" y="4"/>
                      <a:pt x="33" y="8"/>
                    </a:cubicBezTo>
                    <a:cubicBezTo>
                      <a:pt x="33" y="9"/>
                      <a:pt x="33" y="9"/>
                      <a:pt x="34" y="1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5" y="10"/>
                      <a:pt x="19" y="14"/>
                      <a:pt x="15" y="19"/>
                    </a:cubicBezTo>
                    <a:cubicBezTo>
                      <a:pt x="15" y="20"/>
                      <a:pt x="15" y="21"/>
                      <a:pt x="16" y="22"/>
                    </a:cubicBezTo>
                    <a:cubicBezTo>
                      <a:pt x="16" y="23"/>
                      <a:pt x="16" y="23"/>
                      <a:pt x="17" y="24"/>
                    </a:cubicBezTo>
                    <a:cubicBezTo>
                      <a:pt x="21" y="26"/>
                      <a:pt x="25" y="28"/>
                      <a:pt x="28" y="31"/>
                    </a:cubicBezTo>
                    <a:cubicBezTo>
                      <a:pt x="30" y="34"/>
                      <a:pt x="32" y="37"/>
                      <a:pt x="34" y="42"/>
                    </a:cubicBezTo>
                    <a:cubicBezTo>
                      <a:pt x="34" y="42"/>
                      <a:pt x="34" y="43"/>
                      <a:pt x="34" y="44"/>
                    </a:cubicBezTo>
                    <a:cubicBezTo>
                      <a:pt x="33" y="45"/>
                      <a:pt x="33" y="46"/>
                      <a:pt x="32" y="46"/>
                    </a:cubicBezTo>
                    <a:cubicBezTo>
                      <a:pt x="31" y="48"/>
                      <a:pt x="30" y="49"/>
                      <a:pt x="30" y="51"/>
                    </a:cubicBezTo>
                    <a:cubicBezTo>
                      <a:pt x="30" y="52"/>
                      <a:pt x="30" y="52"/>
                      <a:pt x="30" y="53"/>
                    </a:cubicBezTo>
                    <a:cubicBezTo>
                      <a:pt x="30" y="54"/>
                      <a:pt x="31" y="56"/>
                      <a:pt x="32" y="57"/>
                    </a:cubicBezTo>
                    <a:cubicBezTo>
                      <a:pt x="31" y="58"/>
                      <a:pt x="31" y="59"/>
                      <a:pt x="31" y="59"/>
                    </a:cubicBezTo>
                    <a:cubicBezTo>
                      <a:pt x="31" y="61"/>
                      <a:pt x="31" y="62"/>
                      <a:pt x="32" y="63"/>
                    </a:cubicBezTo>
                    <a:cubicBezTo>
                      <a:pt x="32" y="63"/>
                      <a:pt x="33" y="64"/>
                      <a:pt x="34" y="65"/>
                    </a:cubicBezTo>
                    <a:cubicBezTo>
                      <a:pt x="32" y="70"/>
                      <a:pt x="29" y="73"/>
                      <a:pt x="25" y="77"/>
                    </a:cubicBezTo>
                    <a:cubicBezTo>
                      <a:pt x="21" y="80"/>
                      <a:pt x="16" y="84"/>
                      <a:pt x="12" y="89"/>
                    </a:cubicBezTo>
                    <a:cubicBezTo>
                      <a:pt x="4" y="101"/>
                      <a:pt x="0" y="116"/>
                      <a:pt x="0" y="130"/>
                    </a:cubicBezTo>
                    <a:cubicBezTo>
                      <a:pt x="0" y="131"/>
                      <a:pt x="0" y="132"/>
                      <a:pt x="0" y="133"/>
                    </a:cubicBezTo>
                    <a:cubicBezTo>
                      <a:pt x="0" y="141"/>
                      <a:pt x="2" y="147"/>
                      <a:pt x="4" y="153"/>
                    </a:cubicBezTo>
                    <a:cubicBezTo>
                      <a:pt x="6" y="159"/>
                      <a:pt x="8" y="164"/>
                      <a:pt x="11" y="171"/>
                    </a:cubicBezTo>
                    <a:cubicBezTo>
                      <a:pt x="11" y="171"/>
                      <a:pt x="11" y="172"/>
                      <a:pt x="11" y="173"/>
                    </a:cubicBezTo>
                    <a:cubicBezTo>
                      <a:pt x="11" y="174"/>
                      <a:pt x="11" y="176"/>
                      <a:pt x="11" y="177"/>
                    </a:cubicBezTo>
                    <a:cubicBezTo>
                      <a:pt x="11" y="178"/>
                      <a:pt x="11" y="178"/>
                      <a:pt x="11" y="179"/>
                    </a:cubicBezTo>
                    <a:cubicBezTo>
                      <a:pt x="11" y="179"/>
                      <a:pt x="12" y="180"/>
                      <a:pt x="12" y="180"/>
                    </a:cubicBezTo>
                    <a:cubicBezTo>
                      <a:pt x="12" y="180"/>
                      <a:pt x="12" y="181"/>
                      <a:pt x="13" y="182"/>
                    </a:cubicBezTo>
                    <a:cubicBezTo>
                      <a:pt x="14" y="183"/>
                      <a:pt x="15" y="183"/>
                      <a:pt x="16" y="183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18" y="183"/>
                      <a:pt x="20" y="182"/>
                      <a:pt x="21" y="182"/>
                    </a:cubicBezTo>
                    <a:cubicBezTo>
                      <a:pt x="22" y="181"/>
                      <a:pt x="23" y="180"/>
                      <a:pt x="24" y="180"/>
                    </a:cubicBezTo>
                    <a:cubicBezTo>
                      <a:pt x="27" y="178"/>
                      <a:pt x="31" y="177"/>
                      <a:pt x="35" y="177"/>
                    </a:cubicBezTo>
                    <a:cubicBezTo>
                      <a:pt x="35" y="177"/>
                      <a:pt x="35" y="177"/>
                      <a:pt x="35" y="177"/>
                    </a:cubicBezTo>
                    <a:cubicBezTo>
                      <a:pt x="39" y="177"/>
                      <a:pt x="42" y="178"/>
                      <a:pt x="46" y="178"/>
                    </a:cubicBezTo>
                    <a:cubicBezTo>
                      <a:pt x="51" y="178"/>
                      <a:pt x="56" y="179"/>
                      <a:pt x="61" y="179"/>
                    </a:cubicBezTo>
                    <a:cubicBezTo>
                      <a:pt x="64" y="179"/>
                      <a:pt x="67" y="179"/>
                      <a:pt x="71" y="178"/>
                    </a:cubicBezTo>
                    <a:cubicBezTo>
                      <a:pt x="79" y="178"/>
                      <a:pt x="87" y="177"/>
                      <a:pt x="95" y="176"/>
                    </a:cubicBezTo>
                    <a:cubicBezTo>
                      <a:pt x="100" y="175"/>
                      <a:pt x="103" y="175"/>
                      <a:pt x="106" y="174"/>
                    </a:cubicBezTo>
                    <a:cubicBezTo>
                      <a:pt x="109" y="173"/>
                      <a:pt x="112" y="173"/>
                      <a:pt x="116" y="172"/>
                    </a:cubicBezTo>
                    <a:cubicBezTo>
                      <a:pt x="116" y="172"/>
                      <a:pt x="116" y="173"/>
                      <a:pt x="117" y="173"/>
                    </a:cubicBezTo>
                    <a:cubicBezTo>
                      <a:pt x="118" y="173"/>
                      <a:pt x="119" y="174"/>
                      <a:pt x="121" y="174"/>
                    </a:cubicBezTo>
                    <a:cubicBezTo>
                      <a:pt x="122" y="175"/>
                      <a:pt x="124" y="175"/>
                      <a:pt x="126" y="175"/>
                    </a:cubicBezTo>
                    <a:cubicBezTo>
                      <a:pt x="127" y="175"/>
                      <a:pt x="128" y="175"/>
                      <a:pt x="129" y="175"/>
                    </a:cubicBezTo>
                    <a:cubicBezTo>
                      <a:pt x="130" y="175"/>
                      <a:pt x="131" y="174"/>
                      <a:pt x="131" y="173"/>
                    </a:cubicBezTo>
                    <a:cubicBezTo>
                      <a:pt x="133" y="172"/>
                      <a:pt x="133" y="170"/>
                      <a:pt x="133" y="169"/>
                    </a:cubicBezTo>
                    <a:cubicBezTo>
                      <a:pt x="133" y="167"/>
                      <a:pt x="132" y="164"/>
                      <a:pt x="131" y="162"/>
                    </a:cubicBezTo>
                    <a:cubicBezTo>
                      <a:pt x="131" y="161"/>
                      <a:pt x="131" y="160"/>
                      <a:pt x="131" y="159"/>
                    </a:cubicBezTo>
                    <a:cubicBezTo>
                      <a:pt x="130" y="158"/>
                      <a:pt x="130" y="157"/>
                      <a:pt x="130" y="157"/>
                    </a:cubicBezTo>
                    <a:cubicBezTo>
                      <a:pt x="130" y="157"/>
                      <a:pt x="130" y="157"/>
                      <a:pt x="130" y="157"/>
                    </a:cubicBezTo>
                    <a:cubicBezTo>
                      <a:pt x="130" y="157"/>
                      <a:pt x="130" y="157"/>
                      <a:pt x="130" y="157"/>
                    </a:cubicBezTo>
                    <a:cubicBezTo>
                      <a:pt x="130" y="153"/>
                      <a:pt x="131" y="151"/>
                      <a:pt x="132" y="148"/>
                    </a:cubicBezTo>
                    <a:cubicBezTo>
                      <a:pt x="133" y="145"/>
                      <a:pt x="134" y="142"/>
                      <a:pt x="135" y="138"/>
                    </a:cubicBezTo>
                    <a:cubicBezTo>
                      <a:pt x="136" y="135"/>
                      <a:pt x="136" y="131"/>
                      <a:pt x="136" y="128"/>
                    </a:cubicBezTo>
                    <a:cubicBezTo>
                      <a:pt x="136" y="116"/>
                      <a:pt x="133" y="105"/>
                      <a:pt x="126" y="95"/>
                    </a:cubicBezTo>
                    <a:cubicBezTo>
                      <a:pt x="120" y="86"/>
                      <a:pt x="110" y="79"/>
                      <a:pt x="101" y="73"/>
                    </a:cubicBezTo>
                    <a:cubicBezTo>
                      <a:pt x="96" y="69"/>
                      <a:pt x="92" y="67"/>
                      <a:pt x="89" y="64"/>
                    </a:cubicBezTo>
                    <a:cubicBezTo>
                      <a:pt x="88" y="63"/>
                      <a:pt x="86" y="62"/>
                      <a:pt x="86" y="61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91" y="63"/>
                      <a:pt x="98" y="65"/>
                      <a:pt x="106" y="67"/>
                    </a:cubicBezTo>
                    <a:cubicBezTo>
                      <a:pt x="106" y="67"/>
                      <a:pt x="106" y="67"/>
                      <a:pt x="106" y="67"/>
                    </a:cubicBezTo>
                    <a:cubicBezTo>
                      <a:pt x="112" y="68"/>
                      <a:pt x="119" y="69"/>
                      <a:pt x="124" y="69"/>
                    </a:cubicBezTo>
                    <a:cubicBezTo>
                      <a:pt x="128" y="69"/>
                      <a:pt x="131" y="69"/>
                      <a:pt x="133" y="68"/>
                    </a:cubicBezTo>
                    <a:cubicBezTo>
                      <a:pt x="134" y="68"/>
                      <a:pt x="135" y="67"/>
                      <a:pt x="135" y="66"/>
                    </a:cubicBezTo>
                    <a:cubicBezTo>
                      <a:pt x="135" y="65"/>
                      <a:pt x="135" y="65"/>
                      <a:pt x="135" y="64"/>
                    </a:cubicBezTo>
                    <a:cubicBezTo>
                      <a:pt x="135" y="62"/>
                      <a:pt x="135" y="59"/>
                      <a:pt x="136" y="57"/>
                    </a:cubicBezTo>
                    <a:cubicBezTo>
                      <a:pt x="137" y="56"/>
                      <a:pt x="137" y="56"/>
                      <a:pt x="136" y="55"/>
                    </a:cubicBezTo>
                    <a:cubicBezTo>
                      <a:pt x="136" y="54"/>
                      <a:pt x="135" y="54"/>
                      <a:pt x="134" y="54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3" y="54"/>
                      <a:pt x="131" y="54"/>
                      <a:pt x="130" y="54"/>
                    </a:cubicBezTo>
                    <a:cubicBezTo>
                      <a:pt x="121" y="54"/>
                      <a:pt x="112" y="53"/>
                      <a:pt x="103" y="51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8" y="48"/>
                      <a:pt x="111" y="46"/>
                      <a:pt x="115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16" y="42"/>
                      <a:pt x="116" y="42"/>
                      <a:pt x="116" y="41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5" y="37"/>
                      <a:pt x="114" y="35"/>
                      <a:pt x="113" y="33"/>
                    </a:cubicBezTo>
                    <a:cubicBezTo>
                      <a:pt x="113" y="33"/>
                      <a:pt x="112" y="32"/>
                      <a:pt x="112" y="32"/>
                    </a:cubicBezTo>
                    <a:cubicBezTo>
                      <a:pt x="112" y="32"/>
                      <a:pt x="111" y="32"/>
                      <a:pt x="111" y="32"/>
                    </a:cubicBezTo>
                    <a:cubicBezTo>
                      <a:pt x="111" y="32"/>
                      <a:pt x="110" y="32"/>
                      <a:pt x="110" y="32"/>
                    </a:cubicBezTo>
                    <a:cubicBezTo>
                      <a:pt x="103" y="37"/>
                      <a:pt x="96" y="42"/>
                      <a:pt x="88" y="42"/>
                    </a:cubicBezTo>
                    <a:cubicBezTo>
                      <a:pt x="88" y="41"/>
                      <a:pt x="88" y="41"/>
                      <a:pt x="87" y="41"/>
                    </a:cubicBezTo>
                    <a:cubicBezTo>
                      <a:pt x="87" y="40"/>
                      <a:pt x="85" y="39"/>
                      <a:pt x="84" y="39"/>
                    </a:cubicBezTo>
                    <a:cubicBezTo>
                      <a:pt x="85" y="30"/>
                      <a:pt x="92" y="21"/>
                      <a:pt x="100" y="15"/>
                    </a:cubicBezTo>
                    <a:cubicBezTo>
                      <a:pt x="101" y="15"/>
                      <a:pt x="101" y="14"/>
                      <a:pt x="101" y="13"/>
                    </a:cubicBezTo>
                    <a:cubicBezTo>
                      <a:pt x="101" y="12"/>
                      <a:pt x="101" y="11"/>
                      <a:pt x="100" y="11"/>
                    </a:cubicBezTo>
                    <a:cubicBezTo>
                      <a:pt x="95" y="8"/>
                      <a:pt x="90" y="6"/>
                      <a:pt x="84" y="5"/>
                    </a:cubicBezTo>
                    <a:cubicBezTo>
                      <a:pt x="84" y="4"/>
                      <a:pt x="83" y="4"/>
                      <a:pt x="83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1" y="3"/>
                      <a:pt x="81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79" y="3"/>
                      <a:pt x="79" y="3"/>
                    </a:cubicBezTo>
                    <a:cubicBezTo>
                      <a:pt x="76" y="3"/>
                      <a:pt x="73" y="4"/>
                      <a:pt x="70" y="6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71" y="4"/>
                      <a:pt x="70" y="3"/>
                      <a:pt x="69" y="2"/>
                    </a:cubicBezTo>
                    <a:cubicBezTo>
                      <a:pt x="68" y="1"/>
                      <a:pt x="67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0" name="Freeform 770"/>
              <p:cNvSpPr>
                <a:spLocks noEditPoints="1" noChangeArrowheads="1"/>
              </p:cNvSpPr>
              <p:nvPr/>
            </p:nvSpPr>
            <p:spPr bwMode="auto">
              <a:xfrm>
                <a:off x="4332" y="726"/>
                <a:ext cx="126" cy="189"/>
              </a:xfrm>
              <a:custGeom>
                <a:avLst/>
                <a:gdLst>
                  <a:gd name="T0" fmla="*/ 26 w 53"/>
                  <a:gd name="T1" fmla="*/ 65 h 80"/>
                  <a:gd name="T2" fmla="*/ 24 w 53"/>
                  <a:gd name="T3" fmla="*/ 43 h 80"/>
                  <a:gd name="T4" fmla="*/ 10 w 53"/>
                  <a:gd name="T5" fmla="*/ 34 h 80"/>
                  <a:gd name="T6" fmla="*/ 8 w 53"/>
                  <a:gd name="T7" fmla="*/ 22 h 80"/>
                  <a:gd name="T8" fmla="*/ 20 w 53"/>
                  <a:gd name="T9" fmla="*/ 13 h 80"/>
                  <a:gd name="T10" fmla="*/ 21 w 53"/>
                  <a:gd name="T11" fmla="*/ 5 h 80"/>
                  <a:gd name="T12" fmla="*/ 25 w 53"/>
                  <a:gd name="T13" fmla="*/ 9 h 80"/>
                  <a:gd name="T14" fmla="*/ 28 w 53"/>
                  <a:gd name="T15" fmla="*/ 11 h 80"/>
                  <a:gd name="T16" fmla="*/ 28 w 53"/>
                  <a:gd name="T17" fmla="*/ 11 h 80"/>
                  <a:gd name="T18" fmla="*/ 31 w 53"/>
                  <a:gd name="T19" fmla="*/ 12 h 80"/>
                  <a:gd name="T20" fmla="*/ 45 w 53"/>
                  <a:gd name="T21" fmla="*/ 17 h 80"/>
                  <a:gd name="T22" fmla="*/ 41 w 53"/>
                  <a:gd name="T23" fmla="*/ 23 h 80"/>
                  <a:gd name="T24" fmla="*/ 35 w 53"/>
                  <a:gd name="T25" fmla="*/ 19 h 80"/>
                  <a:gd name="T26" fmla="*/ 29 w 53"/>
                  <a:gd name="T27" fmla="*/ 16 h 80"/>
                  <a:gd name="T28" fmla="*/ 27 w 53"/>
                  <a:gd name="T29" fmla="*/ 17 h 80"/>
                  <a:gd name="T30" fmla="*/ 27 w 53"/>
                  <a:gd name="T31" fmla="*/ 37 h 80"/>
                  <a:gd name="T32" fmla="*/ 30 w 53"/>
                  <a:gd name="T33" fmla="*/ 39 h 80"/>
                  <a:gd name="T34" fmla="*/ 48 w 53"/>
                  <a:gd name="T35" fmla="*/ 52 h 80"/>
                  <a:gd name="T36" fmla="*/ 46 w 53"/>
                  <a:gd name="T37" fmla="*/ 63 h 80"/>
                  <a:gd name="T38" fmla="*/ 33 w 53"/>
                  <a:gd name="T39" fmla="*/ 69 h 80"/>
                  <a:gd name="T40" fmla="*/ 31 w 53"/>
                  <a:gd name="T41" fmla="*/ 75 h 80"/>
                  <a:gd name="T42" fmla="*/ 28 w 53"/>
                  <a:gd name="T43" fmla="*/ 71 h 80"/>
                  <a:gd name="T44" fmla="*/ 23 w 53"/>
                  <a:gd name="T45" fmla="*/ 69 h 80"/>
                  <a:gd name="T46" fmla="*/ 9 w 53"/>
                  <a:gd name="T47" fmla="*/ 60 h 80"/>
                  <a:gd name="T48" fmla="*/ 24 w 53"/>
                  <a:gd name="T49" fmla="*/ 66 h 80"/>
                  <a:gd name="T50" fmla="*/ 27 w 53"/>
                  <a:gd name="T51" fmla="*/ 0 h 80"/>
                  <a:gd name="T52" fmla="*/ 17 w 53"/>
                  <a:gd name="T53" fmla="*/ 3 h 80"/>
                  <a:gd name="T54" fmla="*/ 7 w 53"/>
                  <a:gd name="T55" fmla="*/ 16 h 80"/>
                  <a:gd name="T56" fmla="*/ 2 w 53"/>
                  <a:gd name="T57" fmla="*/ 27 h 80"/>
                  <a:gd name="T58" fmla="*/ 20 w 53"/>
                  <a:gd name="T59" fmla="*/ 45 h 80"/>
                  <a:gd name="T60" fmla="*/ 9 w 53"/>
                  <a:gd name="T61" fmla="*/ 56 h 80"/>
                  <a:gd name="T62" fmla="*/ 7 w 53"/>
                  <a:gd name="T63" fmla="*/ 55 h 80"/>
                  <a:gd name="T64" fmla="*/ 0 w 53"/>
                  <a:gd name="T65" fmla="*/ 65 h 80"/>
                  <a:gd name="T66" fmla="*/ 1 w 53"/>
                  <a:gd name="T67" fmla="*/ 68 h 80"/>
                  <a:gd name="T68" fmla="*/ 22 w 53"/>
                  <a:gd name="T69" fmla="*/ 73 h 80"/>
                  <a:gd name="T70" fmla="*/ 25 w 53"/>
                  <a:gd name="T71" fmla="*/ 78 h 80"/>
                  <a:gd name="T72" fmla="*/ 27 w 53"/>
                  <a:gd name="T73" fmla="*/ 80 h 80"/>
                  <a:gd name="T74" fmla="*/ 36 w 53"/>
                  <a:gd name="T75" fmla="*/ 77 h 80"/>
                  <a:gd name="T76" fmla="*/ 36 w 53"/>
                  <a:gd name="T77" fmla="*/ 73 h 80"/>
                  <a:gd name="T78" fmla="*/ 53 w 53"/>
                  <a:gd name="T79" fmla="*/ 55 h 80"/>
                  <a:gd name="T80" fmla="*/ 45 w 53"/>
                  <a:gd name="T81" fmla="*/ 42 h 80"/>
                  <a:gd name="T82" fmla="*/ 31 w 53"/>
                  <a:gd name="T83" fmla="*/ 22 h 80"/>
                  <a:gd name="T84" fmla="*/ 41 w 53"/>
                  <a:gd name="T85" fmla="*/ 27 h 80"/>
                  <a:gd name="T86" fmla="*/ 41 w 53"/>
                  <a:gd name="T87" fmla="*/ 27 h 80"/>
                  <a:gd name="T88" fmla="*/ 44 w 53"/>
                  <a:gd name="T89" fmla="*/ 25 h 80"/>
                  <a:gd name="T90" fmla="*/ 49 w 53"/>
                  <a:gd name="T91" fmla="*/ 19 h 80"/>
                  <a:gd name="T92" fmla="*/ 48 w 53"/>
                  <a:gd name="T93" fmla="*/ 14 h 80"/>
                  <a:gd name="T94" fmla="*/ 32 w 53"/>
                  <a:gd name="T95" fmla="*/ 8 h 80"/>
                  <a:gd name="T96" fmla="*/ 29 w 53"/>
                  <a:gd name="T97" fmla="*/ 2 h 80"/>
                  <a:gd name="T98" fmla="*/ 27 w 53"/>
                  <a:gd name="T9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" h="80">
                    <a:moveTo>
                      <a:pt x="24" y="66"/>
                    </a:moveTo>
                    <a:cubicBezTo>
                      <a:pt x="25" y="66"/>
                      <a:pt x="25" y="66"/>
                      <a:pt x="26" y="65"/>
                    </a:cubicBezTo>
                    <a:cubicBezTo>
                      <a:pt x="26" y="65"/>
                      <a:pt x="27" y="64"/>
                      <a:pt x="27" y="63"/>
                    </a:cubicBezTo>
                    <a:cubicBezTo>
                      <a:pt x="26" y="57"/>
                      <a:pt x="25" y="50"/>
                      <a:pt x="24" y="43"/>
                    </a:cubicBezTo>
                    <a:cubicBezTo>
                      <a:pt x="24" y="42"/>
                      <a:pt x="23" y="41"/>
                      <a:pt x="22" y="41"/>
                    </a:cubicBezTo>
                    <a:cubicBezTo>
                      <a:pt x="16" y="39"/>
                      <a:pt x="12" y="37"/>
                      <a:pt x="10" y="34"/>
                    </a:cubicBezTo>
                    <a:cubicBezTo>
                      <a:pt x="7" y="32"/>
                      <a:pt x="7" y="29"/>
                      <a:pt x="7" y="27"/>
                    </a:cubicBezTo>
                    <a:cubicBezTo>
                      <a:pt x="7" y="25"/>
                      <a:pt x="7" y="24"/>
                      <a:pt x="8" y="22"/>
                    </a:cubicBezTo>
                    <a:cubicBezTo>
                      <a:pt x="8" y="21"/>
                      <a:pt x="9" y="20"/>
                      <a:pt x="10" y="19"/>
                    </a:cubicBezTo>
                    <a:cubicBezTo>
                      <a:pt x="12" y="16"/>
                      <a:pt x="16" y="15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9"/>
                      <a:pt x="21" y="7"/>
                      <a:pt x="21" y="5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5" y="6"/>
                      <a:pt x="25" y="8"/>
                      <a:pt x="25" y="9"/>
                    </a:cubicBezTo>
                    <a:cubicBezTo>
                      <a:pt x="25" y="10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0" y="12"/>
                      <a:pt x="31" y="12"/>
                    </a:cubicBezTo>
                    <a:cubicBezTo>
                      <a:pt x="33" y="13"/>
                      <a:pt x="36" y="13"/>
                      <a:pt x="39" y="14"/>
                    </a:cubicBezTo>
                    <a:cubicBezTo>
                      <a:pt x="41" y="15"/>
                      <a:pt x="43" y="16"/>
                      <a:pt x="45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9"/>
                      <a:pt x="42" y="21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39" y="22"/>
                      <a:pt x="37" y="20"/>
                      <a:pt x="35" y="19"/>
                    </a:cubicBezTo>
                    <a:cubicBezTo>
                      <a:pt x="34" y="18"/>
                      <a:pt x="32" y="18"/>
                      <a:pt x="31" y="17"/>
                    </a:cubicBezTo>
                    <a:cubicBezTo>
                      <a:pt x="30" y="17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7" y="16"/>
                      <a:pt x="27" y="17"/>
                    </a:cubicBezTo>
                    <a:cubicBezTo>
                      <a:pt x="26" y="17"/>
                      <a:pt x="26" y="18"/>
                      <a:pt x="26" y="18"/>
                    </a:cubicBezTo>
                    <a:cubicBezTo>
                      <a:pt x="26" y="25"/>
                      <a:pt x="27" y="31"/>
                      <a:pt x="27" y="37"/>
                    </a:cubicBezTo>
                    <a:cubicBezTo>
                      <a:pt x="27" y="38"/>
                      <a:pt x="28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4" y="41"/>
                      <a:pt x="38" y="43"/>
                      <a:pt x="42" y="46"/>
                    </a:cubicBezTo>
                    <a:cubicBezTo>
                      <a:pt x="45" y="48"/>
                      <a:pt x="47" y="50"/>
                      <a:pt x="48" y="52"/>
                    </a:cubicBezTo>
                    <a:cubicBezTo>
                      <a:pt x="48" y="53"/>
                      <a:pt x="49" y="54"/>
                      <a:pt x="49" y="55"/>
                    </a:cubicBezTo>
                    <a:cubicBezTo>
                      <a:pt x="49" y="58"/>
                      <a:pt x="48" y="61"/>
                      <a:pt x="46" y="63"/>
                    </a:cubicBezTo>
                    <a:cubicBezTo>
                      <a:pt x="43" y="66"/>
                      <a:pt x="40" y="68"/>
                      <a:pt x="35" y="69"/>
                    </a:cubicBezTo>
                    <a:cubicBezTo>
                      <a:pt x="35" y="69"/>
                      <a:pt x="34" y="69"/>
                      <a:pt x="33" y="69"/>
                    </a:cubicBezTo>
                    <a:cubicBezTo>
                      <a:pt x="32" y="69"/>
                      <a:pt x="31" y="71"/>
                      <a:pt x="31" y="72"/>
                    </a:cubicBezTo>
                    <a:cubicBezTo>
                      <a:pt x="31" y="73"/>
                      <a:pt x="31" y="74"/>
                      <a:pt x="31" y="75"/>
                    </a:cubicBezTo>
                    <a:cubicBezTo>
                      <a:pt x="30" y="75"/>
                      <a:pt x="29" y="76"/>
                      <a:pt x="28" y="76"/>
                    </a:cubicBezTo>
                    <a:cubicBezTo>
                      <a:pt x="28" y="74"/>
                      <a:pt x="28" y="73"/>
                      <a:pt x="28" y="71"/>
                    </a:cubicBezTo>
                    <a:cubicBezTo>
                      <a:pt x="28" y="70"/>
                      <a:pt x="27" y="69"/>
                      <a:pt x="26" y="69"/>
                    </a:cubicBezTo>
                    <a:cubicBezTo>
                      <a:pt x="25" y="69"/>
                      <a:pt x="24" y="69"/>
                      <a:pt x="23" y="69"/>
                    </a:cubicBezTo>
                    <a:cubicBezTo>
                      <a:pt x="19" y="69"/>
                      <a:pt x="12" y="68"/>
                      <a:pt x="6" y="66"/>
                    </a:cubicBezTo>
                    <a:cubicBezTo>
                      <a:pt x="7" y="64"/>
                      <a:pt x="8" y="62"/>
                      <a:pt x="9" y="60"/>
                    </a:cubicBezTo>
                    <a:cubicBezTo>
                      <a:pt x="14" y="63"/>
                      <a:pt x="19" y="65"/>
                      <a:pt x="24" y="66"/>
                    </a:cubicBezTo>
                    <a:cubicBezTo>
                      <a:pt x="24" y="66"/>
                      <a:pt x="24" y="66"/>
                      <a:pt x="24" y="66"/>
                    </a:cubicBezTo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2" y="0"/>
                      <a:pt x="19" y="1"/>
                    </a:cubicBezTo>
                    <a:cubicBezTo>
                      <a:pt x="18" y="1"/>
                      <a:pt x="17" y="2"/>
                      <a:pt x="17" y="3"/>
                    </a:cubicBezTo>
                    <a:cubicBezTo>
                      <a:pt x="17" y="5"/>
                      <a:pt x="17" y="7"/>
                      <a:pt x="17" y="10"/>
                    </a:cubicBezTo>
                    <a:cubicBezTo>
                      <a:pt x="13" y="11"/>
                      <a:pt x="10" y="13"/>
                      <a:pt x="7" y="16"/>
                    </a:cubicBezTo>
                    <a:cubicBezTo>
                      <a:pt x="6" y="17"/>
                      <a:pt x="5" y="19"/>
                      <a:pt x="4" y="20"/>
                    </a:cubicBezTo>
                    <a:cubicBezTo>
                      <a:pt x="3" y="22"/>
                      <a:pt x="2" y="25"/>
                      <a:pt x="2" y="27"/>
                    </a:cubicBezTo>
                    <a:cubicBezTo>
                      <a:pt x="2" y="30"/>
                      <a:pt x="3" y="34"/>
                      <a:pt x="6" y="37"/>
                    </a:cubicBezTo>
                    <a:cubicBezTo>
                      <a:pt x="9" y="40"/>
                      <a:pt x="14" y="43"/>
                      <a:pt x="20" y="45"/>
                    </a:cubicBezTo>
                    <a:cubicBezTo>
                      <a:pt x="20" y="50"/>
                      <a:pt x="21" y="56"/>
                      <a:pt x="22" y="61"/>
                    </a:cubicBezTo>
                    <a:cubicBezTo>
                      <a:pt x="17" y="60"/>
                      <a:pt x="13" y="58"/>
                      <a:pt x="9" y="56"/>
                    </a:cubicBezTo>
                    <a:cubicBezTo>
                      <a:pt x="9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7" y="55"/>
                    </a:cubicBezTo>
                    <a:cubicBezTo>
                      <a:pt x="7" y="56"/>
                      <a:pt x="6" y="56"/>
                      <a:pt x="6" y="57"/>
                    </a:cubicBezTo>
                    <a:cubicBezTo>
                      <a:pt x="5" y="60"/>
                      <a:pt x="3" y="62"/>
                      <a:pt x="0" y="65"/>
                    </a:cubicBezTo>
                    <a:cubicBezTo>
                      <a:pt x="0" y="65"/>
                      <a:pt x="0" y="66"/>
                      <a:pt x="0" y="67"/>
                    </a:cubicBezTo>
                    <a:cubicBezTo>
                      <a:pt x="0" y="67"/>
                      <a:pt x="0" y="68"/>
                      <a:pt x="1" y="68"/>
                    </a:cubicBezTo>
                    <a:cubicBezTo>
                      <a:pt x="7" y="71"/>
                      <a:pt x="12" y="72"/>
                      <a:pt x="17" y="73"/>
                    </a:cubicBezTo>
                    <a:cubicBezTo>
                      <a:pt x="19" y="73"/>
                      <a:pt x="21" y="73"/>
                      <a:pt x="22" y="73"/>
                    </a:cubicBezTo>
                    <a:cubicBezTo>
                      <a:pt x="23" y="73"/>
                      <a:pt x="23" y="73"/>
                      <a:pt x="24" y="74"/>
                    </a:cubicBezTo>
                    <a:cubicBezTo>
                      <a:pt x="24" y="75"/>
                      <a:pt x="24" y="77"/>
                      <a:pt x="25" y="78"/>
                    </a:cubicBezTo>
                    <a:cubicBezTo>
                      <a:pt x="25" y="80"/>
                      <a:pt x="26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9" y="80"/>
                      <a:pt x="32" y="80"/>
                      <a:pt x="34" y="79"/>
                    </a:cubicBezTo>
                    <a:cubicBezTo>
                      <a:pt x="35" y="79"/>
                      <a:pt x="36" y="78"/>
                      <a:pt x="36" y="77"/>
                    </a:cubicBezTo>
                    <a:cubicBezTo>
                      <a:pt x="36" y="76"/>
                      <a:pt x="36" y="74"/>
                      <a:pt x="35" y="73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41" y="72"/>
                      <a:pt x="46" y="69"/>
                      <a:pt x="49" y="65"/>
                    </a:cubicBezTo>
                    <a:cubicBezTo>
                      <a:pt x="52" y="63"/>
                      <a:pt x="53" y="59"/>
                      <a:pt x="53" y="55"/>
                    </a:cubicBezTo>
                    <a:cubicBezTo>
                      <a:pt x="53" y="54"/>
                      <a:pt x="53" y="52"/>
                      <a:pt x="52" y="50"/>
                    </a:cubicBezTo>
                    <a:cubicBezTo>
                      <a:pt x="50" y="47"/>
                      <a:pt x="47" y="44"/>
                      <a:pt x="45" y="42"/>
                    </a:cubicBezTo>
                    <a:cubicBezTo>
                      <a:pt x="41" y="39"/>
                      <a:pt x="36" y="37"/>
                      <a:pt x="32" y="35"/>
                    </a:cubicBezTo>
                    <a:cubicBezTo>
                      <a:pt x="31" y="31"/>
                      <a:pt x="31" y="26"/>
                      <a:pt x="31" y="22"/>
                    </a:cubicBezTo>
                    <a:cubicBezTo>
                      <a:pt x="33" y="23"/>
                      <a:pt x="37" y="25"/>
                      <a:pt x="38" y="26"/>
                    </a:cubicBezTo>
                    <a:cubicBezTo>
                      <a:pt x="39" y="27"/>
                      <a:pt x="39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3" y="27"/>
                      <a:pt x="43" y="26"/>
                    </a:cubicBezTo>
                    <a:cubicBezTo>
                      <a:pt x="44" y="26"/>
                      <a:pt x="44" y="26"/>
                      <a:pt x="44" y="25"/>
                    </a:cubicBezTo>
                    <a:cubicBezTo>
                      <a:pt x="45" y="24"/>
                      <a:pt x="47" y="22"/>
                      <a:pt x="48" y="20"/>
                    </a:cubicBezTo>
                    <a:cubicBezTo>
                      <a:pt x="48" y="20"/>
                      <a:pt x="48" y="20"/>
                      <a:pt x="49" y="19"/>
                    </a:cubicBezTo>
                    <a:cubicBezTo>
                      <a:pt x="49" y="18"/>
                      <a:pt x="49" y="18"/>
                      <a:pt x="49" y="17"/>
                    </a:cubicBezTo>
                    <a:cubicBezTo>
                      <a:pt x="49" y="16"/>
                      <a:pt x="49" y="15"/>
                      <a:pt x="48" y="14"/>
                    </a:cubicBezTo>
                    <a:cubicBezTo>
                      <a:pt x="46" y="12"/>
                      <a:pt x="42" y="11"/>
                      <a:pt x="38" y="9"/>
                    </a:cubicBezTo>
                    <a:cubicBezTo>
                      <a:pt x="36" y="9"/>
                      <a:pt x="34" y="8"/>
                      <a:pt x="32" y="8"/>
                    </a:cubicBezTo>
                    <a:cubicBezTo>
                      <a:pt x="31" y="8"/>
                      <a:pt x="30" y="7"/>
                      <a:pt x="30" y="7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9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1" name="Freeform 771"/>
              <p:cNvSpPr>
                <a:spLocks noEditPoints="1" noChangeArrowheads="1"/>
              </p:cNvSpPr>
              <p:nvPr/>
            </p:nvSpPr>
            <p:spPr bwMode="auto">
              <a:xfrm>
                <a:off x="4359" y="764"/>
                <a:ext cx="28" cy="47"/>
              </a:xfrm>
              <a:custGeom>
                <a:avLst/>
                <a:gdLst>
                  <a:gd name="T0" fmla="*/ 7 w 12"/>
                  <a:gd name="T1" fmla="*/ 14 h 20"/>
                  <a:gd name="T2" fmla="*/ 6 w 12"/>
                  <a:gd name="T3" fmla="*/ 13 h 20"/>
                  <a:gd name="T4" fmla="*/ 5 w 12"/>
                  <a:gd name="T5" fmla="*/ 9 h 20"/>
                  <a:gd name="T6" fmla="*/ 5 w 12"/>
                  <a:gd name="T7" fmla="*/ 9 h 20"/>
                  <a:gd name="T8" fmla="*/ 5 w 12"/>
                  <a:gd name="T9" fmla="*/ 8 h 20"/>
                  <a:gd name="T10" fmla="*/ 7 w 12"/>
                  <a:gd name="T11" fmla="*/ 6 h 20"/>
                  <a:gd name="T12" fmla="*/ 7 w 12"/>
                  <a:gd name="T13" fmla="*/ 14 h 20"/>
                  <a:gd name="T14" fmla="*/ 9 w 12"/>
                  <a:gd name="T15" fmla="*/ 0 h 20"/>
                  <a:gd name="T16" fmla="*/ 8 w 12"/>
                  <a:gd name="T17" fmla="*/ 0 h 20"/>
                  <a:gd name="T18" fmla="*/ 6 w 12"/>
                  <a:gd name="T19" fmla="*/ 1 h 20"/>
                  <a:gd name="T20" fmla="*/ 2 w 12"/>
                  <a:gd name="T21" fmla="*/ 4 h 20"/>
                  <a:gd name="T22" fmla="*/ 0 w 12"/>
                  <a:gd name="T23" fmla="*/ 9 h 20"/>
                  <a:gd name="T24" fmla="*/ 0 w 12"/>
                  <a:gd name="T25" fmla="*/ 10 h 20"/>
                  <a:gd name="T26" fmla="*/ 3 w 12"/>
                  <a:gd name="T27" fmla="*/ 15 h 20"/>
                  <a:gd name="T28" fmla="*/ 7 w 12"/>
                  <a:gd name="T29" fmla="*/ 19 h 20"/>
                  <a:gd name="T30" fmla="*/ 9 w 12"/>
                  <a:gd name="T31" fmla="*/ 20 h 20"/>
                  <a:gd name="T32" fmla="*/ 10 w 12"/>
                  <a:gd name="T33" fmla="*/ 20 h 20"/>
                  <a:gd name="T34" fmla="*/ 11 w 12"/>
                  <a:gd name="T35" fmla="*/ 20 h 20"/>
                  <a:gd name="T36" fmla="*/ 12 w 12"/>
                  <a:gd name="T37" fmla="*/ 18 h 20"/>
                  <a:gd name="T38" fmla="*/ 11 w 12"/>
                  <a:gd name="T39" fmla="*/ 2 h 20"/>
                  <a:gd name="T40" fmla="*/ 10 w 12"/>
                  <a:gd name="T41" fmla="*/ 0 h 20"/>
                  <a:gd name="T42" fmla="*/ 9 w 12"/>
                  <a:gd name="T4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0">
                    <a:moveTo>
                      <a:pt x="7" y="14"/>
                    </a:moveTo>
                    <a:cubicBezTo>
                      <a:pt x="7" y="13"/>
                      <a:pt x="6" y="13"/>
                      <a:pt x="6" y="13"/>
                    </a:cubicBezTo>
                    <a:cubicBezTo>
                      <a:pt x="5" y="12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7" y="8"/>
                      <a:pt x="7" y="11"/>
                      <a:pt x="7" y="14"/>
                    </a:cubicBezTo>
                    <a:moveTo>
                      <a:pt x="9" y="0"/>
                    </a:move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5" y="2"/>
                      <a:pt x="3" y="3"/>
                      <a:pt x="2" y="4"/>
                    </a:cubicBezTo>
                    <a:cubicBezTo>
                      <a:pt x="1" y="6"/>
                      <a:pt x="0" y="7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1" y="14"/>
                      <a:pt x="3" y="15"/>
                    </a:cubicBezTo>
                    <a:cubicBezTo>
                      <a:pt x="4" y="17"/>
                      <a:pt x="6" y="18"/>
                      <a:pt x="7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2" y="19"/>
                      <a:pt x="12" y="18"/>
                      <a:pt x="12" y="18"/>
                    </a:cubicBezTo>
                    <a:cubicBezTo>
                      <a:pt x="12" y="12"/>
                      <a:pt x="11" y="7"/>
                      <a:pt x="11" y="2"/>
                    </a:cubicBezTo>
                    <a:cubicBezTo>
                      <a:pt x="11" y="1"/>
                      <a:pt x="11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2" name="Freeform 772"/>
              <p:cNvSpPr>
                <a:spLocks noEditPoints="1" noChangeArrowheads="1"/>
              </p:cNvSpPr>
              <p:nvPr/>
            </p:nvSpPr>
            <p:spPr bwMode="auto">
              <a:xfrm>
                <a:off x="4399" y="830"/>
                <a:ext cx="33" cy="52"/>
              </a:xfrm>
              <a:custGeom>
                <a:avLst/>
                <a:gdLst>
                  <a:gd name="T0" fmla="*/ 6 w 14"/>
                  <a:gd name="T1" fmla="*/ 18 h 22"/>
                  <a:gd name="T2" fmla="*/ 5 w 14"/>
                  <a:gd name="T3" fmla="*/ 7 h 22"/>
                  <a:gd name="T4" fmla="*/ 7 w 14"/>
                  <a:gd name="T5" fmla="*/ 9 h 22"/>
                  <a:gd name="T6" fmla="*/ 10 w 14"/>
                  <a:gd name="T7" fmla="*/ 14 h 22"/>
                  <a:gd name="T8" fmla="*/ 10 w 14"/>
                  <a:gd name="T9" fmla="*/ 14 h 22"/>
                  <a:gd name="T10" fmla="*/ 8 w 14"/>
                  <a:gd name="T11" fmla="*/ 16 h 22"/>
                  <a:gd name="T12" fmla="*/ 6 w 14"/>
                  <a:gd name="T13" fmla="*/ 18 h 22"/>
                  <a:gd name="T14" fmla="*/ 2 w 14"/>
                  <a:gd name="T15" fmla="*/ 0 h 22"/>
                  <a:gd name="T16" fmla="*/ 1 w 14"/>
                  <a:gd name="T17" fmla="*/ 1 h 22"/>
                  <a:gd name="T18" fmla="*/ 0 w 14"/>
                  <a:gd name="T19" fmla="*/ 3 h 22"/>
                  <a:gd name="T20" fmla="*/ 2 w 14"/>
                  <a:gd name="T21" fmla="*/ 21 h 22"/>
                  <a:gd name="T22" fmla="*/ 3 w 14"/>
                  <a:gd name="T23" fmla="*/ 22 h 22"/>
                  <a:gd name="T24" fmla="*/ 4 w 14"/>
                  <a:gd name="T25" fmla="*/ 22 h 22"/>
                  <a:gd name="T26" fmla="*/ 5 w 14"/>
                  <a:gd name="T27" fmla="*/ 22 h 22"/>
                  <a:gd name="T28" fmla="*/ 7 w 14"/>
                  <a:gd name="T29" fmla="*/ 22 h 22"/>
                  <a:gd name="T30" fmla="*/ 11 w 14"/>
                  <a:gd name="T31" fmla="*/ 19 h 22"/>
                  <a:gd name="T32" fmla="*/ 14 w 14"/>
                  <a:gd name="T33" fmla="*/ 15 h 22"/>
                  <a:gd name="T34" fmla="*/ 12 w 14"/>
                  <a:gd name="T35" fmla="*/ 15 h 22"/>
                  <a:gd name="T36" fmla="*/ 14 w 14"/>
                  <a:gd name="T37" fmla="*/ 15 h 22"/>
                  <a:gd name="T38" fmla="*/ 14 w 14"/>
                  <a:gd name="T39" fmla="*/ 14 h 22"/>
                  <a:gd name="T40" fmla="*/ 10 w 14"/>
                  <a:gd name="T41" fmla="*/ 6 h 22"/>
                  <a:gd name="T42" fmla="*/ 3 w 14"/>
                  <a:gd name="T43" fmla="*/ 1 h 22"/>
                  <a:gd name="T44" fmla="*/ 2 w 14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2">
                    <a:moveTo>
                      <a:pt x="6" y="18"/>
                    </a:moveTo>
                    <a:cubicBezTo>
                      <a:pt x="6" y="14"/>
                      <a:pt x="5" y="10"/>
                      <a:pt x="5" y="7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9" y="10"/>
                      <a:pt x="10" y="12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5"/>
                      <a:pt x="9" y="16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9"/>
                      <a:pt x="1" y="15"/>
                      <a:pt x="2" y="21"/>
                    </a:cubicBezTo>
                    <a:cubicBezTo>
                      <a:pt x="2" y="21"/>
                      <a:pt x="2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5" y="22"/>
                    </a:cubicBezTo>
                    <a:cubicBezTo>
                      <a:pt x="5" y="22"/>
                      <a:pt x="6" y="22"/>
                      <a:pt x="7" y="22"/>
                    </a:cubicBezTo>
                    <a:cubicBezTo>
                      <a:pt x="9" y="21"/>
                      <a:pt x="10" y="21"/>
                      <a:pt x="11" y="19"/>
                    </a:cubicBezTo>
                    <a:cubicBezTo>
                      <a:pt x="13" y="18"/>
                      <a:pt x="13" y="17"/>
                      <a:pt x="14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4" y="10"/>
                      <a:pt x="12" y="8"/>
                      <a:pt x="10" y="6"/>
                    </a:cubicBezTo>
                    <a:cubicBezTo>
                      <a:pt x="8" y="3"/>
                      <a:pt x="6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3" name="Freeform 773"/>
              <p:cNvSpPr>
                <a:spLocks noEditPoints="1" noChangeArrowheads="1"/>
              </p:cNvSpPr>
              <p:nvPr/>
            </p:nvSpPr>
            <p:spPr bwMode="auto">
              <a:xfrm>
                <a:off x="3049" y="2901"/>
                <a:ext cx="190" cy="189"/>
              </a:xfrm>
              <a:custGeom>
                <a:avLst/>
                <a:gdLst>
                  <a:gd name="T0" fmla="*/ 48 w 80"/>
                  <a:gd name="T1" fmla="*/ 76 h 80"/>
                  <a:gd name="T2" fmla="*/ 43 w 80"/>
                  <a:gd name="T3" fmla="*/ 76 h 80"/>
                  <a:gd name="T4" fmla="*/ 43 w 80"/>
                  <a:gd name="T5" fmla="*/ 77 h 80"/>
                  <a:gd name="T6" fmla="*/ 37 w 80"/>
                  <a:gd name="T7" fmla="*/ 77 h 80"/>
                  <a:gd name="T8" fmla="*/ 39 w 80"/>
                  <a:gd name="T9" fmla="*/ 77 h 80"/>
                  <a:gd name="T10" fmla="*/ 35 w 80"/>
                  <a:gd name="T11" fmla="*/ 74 h 80"/>
                  <a:gd name="T12" fmla="*/ 32 w 80"/>
                  <a:gd name="T13" fmla="*/ 76 h 80"/>
                  <a:gd name="T14" fmla="*/ 34 w 80"/>
                  <a:gd name="T15" fmla="*/ 74 h 80"/>
                  <a:gd name="T16" fmla="*/ 27 w 80"/>
                  <a:gd name="T17" fmla="*/ 75 h 80"/>
                  <a:gd name="T18" fmla="*/ 29 w 80"/>
                  <a:gd name="T19" fmla="*/ 75 h 80"/>
                  <a:gd name="T20" fmla="*/ 27 w 80"/>
                  <a:gd name="T21" fmla="*/ 70 h 80"/>
                  <a:gd name="T22" fmla="*/ 23 w 80"/>
                  <a:gd name="T23" fmla="*/ 73 h 80"/>
                  <a:gd name="T24" fmla="*/ 25 w 80"/>
                  <a:gd name="T25" fmla="*/ 69 h 80"/>
                  <a:gd name="T26" fmla="*/ 13 w 80"/>
                  <a:gd name="T27" fmla="*/ 64 h 80"/>
                  <a:gd name="T28" fmla="*/ 16 w 80"/>
                  <a:gd name="T29" fmla="*/ 68 h 80"/>
                  <a:gd name="T30" fmla="*/ 13 w 80"/>
                  <a:gd name="T31" fmla="*/ 55 h 80"/>
                  <a:gd name="T32" fmla="*/ 9 w 80"/>
                  <a:gd name="T33" fmla="*/ 58 h 80"/>
                  <a:gd name="T34" fmla="*/ 11 w 80"/>
                  <a:gd name="T35" fmla="*/ 50 h 80"/>
                  <a:gd name="T36" fmla="*/ 9 w 80"/>
                  <a:gd name="T37" fmla="*/ 58 h 80"/>
                  <a:gd name="T38" fmla="*/ 9 w 80"/>
                  <a:gd name="T39" fmla="*/ 44 h 80"/>
                  <a:gd name="T40" fmla="*/ 6 w 80"/>
                  <a:gd name="T41" fmla="*/ 53 h 80"/>
                  <a:gd name="T42" fmla="*/ 7 w 80"/>
                  <a:gd name="T43" fmla="*/ 36 h 80"/>
                  <a:gd name="T44" fmla="*/ 9 w 80"/>
                  <a:gd name="T45" fmla="*/ 42 h 80"/>
                  <a:gd name="T46" fmla="*/ 4 w 80"/>
                  <a:gd name="T47" fmla="*/ 34 h 80"/>
                  <a:gd name="T48" fmla="*/ 6 w 80"/>
                  <a:gd name="T49" fmla="*/ 35 h 80"/>
                  <a:gd name="T50" fmla="*/ 5 w 80"/>
                  <a:gd name="T51" fmla="*/ 29 h 80"/>
                  <a:gd name="T52" fmla="*/ 4 w 80"/>
                  <a:gd name="T53" fmla="*/ 31 h 80"/>
                  <a:gd name="T54" fmla="*/ 10 w 80"/>
                  <a:gd name="T55" fmla="*/ 21 h 80"/>
                  <a:gd name="T56" fmla="*/ 5 w 80"/>
                  <a:gd name="T57" fmla="*/ 27 h 80"/>
                  <a:gd name="T58" fmla="*/ 12 w 80"/>
                  <a:gd name="T59" fmla="*/ 17 h 80"/>
                  <a:gd name="T60" fmla="*/ 9 w 80"/>
                  <a:gd name="T61" fmla="*/ 20 h 80"/>
                  <a:gd name="T62" fmla="*/ 15 w 80"/>
                  <a:gd name="T63" fmla="*/ 50 h 80"/>
                  <a:gd name="T64" fmla="*/ 32 w 80"/>
                  <a:gd name="T65" fmla="*/ 5 h 80"/>
                  <a:gd name="T66" fmla="*/ 75 w 80"/>
                  <a:gd name="T67" fmla="*/ 30 h 80"/>
                  <a:gd name="T68" fmla="*/ 55 w 80"/>
                  <a:gd name="T69" fmla="*/ 72 h 80"/>
                  <a:gd name="T70" fmla="*/ 40 w 80"/>
                  <a:gd name="T71" fmla="*/ 0 h 80"/>
                  <a:gd name="T72" fmla="*/ 22 w 80"/>
                  <a:gd name="T73" fmla="*/ 6 h 80"/>
                  <a:gd name="T74" fmla="*/ 8 w 80"/>
                  <a:gd name="T75" fmla="*/ 14 h 80"/>
                  <a:gd name="T76" fmla="*/ 0 w 80"/>
                  <a:gd name="T77" fmla="*/ 39 h 80"/>
                  <a:gd name="T78" fmla="*/ 34 w 80"/>
                  <a:gd name="T79" fmla="*/ 80 h 80"/>
                  <a:gd name="T80" fmla="*/ 41 w 80"/>
                  <a:gd name="T81" fmla="*/ 80 h 80"/>
                  <a:gd name="T82" fmla="*/ 46 w 80"/>
                  <a:gd name="T83" fmla="*/ 80 h 80"/>
                  <a:gd name="T84" fmla="*/ 48 w 80"/>
                  <a:gd name="T85" fmla="*/ 80 h 80"/>
                  <a:gd name="T86" fmla="*/ 74 w 80"/>
                  <a:gd name="T87" fmla="*/ 62 h 80"/>
                  <a:gd name="T88" fmla="*/ 63 w 80"/>
                  <a:gd name="T89" fmla="*/ 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80">
                    <a:moveTo>
                      <a:pt x="46" y="77"/>
                    </a:moveTo>
                    <a:cubicBezTo>
                      <a:pt x="47" y="76"/>
                      <a:pt x="47" y="76"/>
                      <a:pt x="47" y="7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7" y="76"/>
                      <a:pt x="46" y="77"/>
                      <a:pt x="46" y="77"/>
                    </a:cubicBezTo>
                    <a:moveTo>
                      <a:pt x="41" y="77"/>
                    </a:moveTo>
                    <a:cubicBezTo>
                      <a:pt x="42" y="77"/>
                      <a:pt x="42" y="76"/>
                      <a:pt x="43" y="76"/>
                    </a:cubicBezTo>
                    <a:cubicBezTo>
                      <a:pt x="43" y="76"/>
                      <a:pt x="44" y="76"/>
                      <a:pt x="44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2" y="77"/>
                      <a:pt x="41" y="77"/>
                    </a:cubicBezTo>
                    <a:moveTo>
                      <a:pt x="39" y="77"/>
                    </a:moveTo>
                    <a:cubicBezTo>
                      <a:pt x="39" y="77"/>
                      <a:pt x="38" y="77"/>
                      <a:pt x="37" y="77"/>
                    </a:cubicBezTo>
                    <a:cubicBezTo>
                      <a:pt x="38" y="76"/>
                      <a:pt x="38" y="76"/>
                      <a:pt x="39" y="75"/>
                    </a:cubicBezTo>
                    <a:cubicBezTo>
                      <a:pt x="39" y="75"/>
                      <a:pt x="40" y="75"/>
                      <a:pt x="41" y="75"/>
                    </a:cubicBezTo>
                    <a:cubicBezTo>
                      <a:pt x="40" y="76"/>
                      <a:pt x="40" y="77"/>
                      <a:pt x="39" y="77"/>
                    </a:cubicBezTo>
                    <a:moveTo>
                      <a:pt x="35" y="77"/>
                    </a:moveTo>
                    <a:cubicBezTo>
                      <a:pt x="35" y="77"/>
                      <a:pt x="34" y="77"/>
                      <a:pt x="34" y="76"/>
                    </a:cubicBezTo>
                    <a:cubicBezTo>
                      <a:pt x="34" y="76"/>
                      <a:pt x="35" y="75"/>
                      <a:pt x="35" y="74"/>
                    </a:cubicBezTo>
                    <a:cubicBezTo>
                      <a:pt x="36" y="74"/>
                      <a:pt x="36" y="74"/>
                      <a:pt x="37" y="75"/>
                    </a:cubicBezTo>
                    <a:cubicBezTo>
                      <a:pt x="36" y="75"/>
                      <a:pt x="36" y="76"/>
                      <a:pt x="35" y="77"/>
                    </a:cubicBezTo>
                    <a:moveTo>
                      <a:pt x="32" y="76"/>
                    </a:moveTo>
                    <a:cubicBezTo>
                      <a:pt x="31" y="76"/>
                      <a:pt x="31" y="76"/>
                      <a:pt x="31" y="76"/>
                    </a:cubicBezTo>
                    <a:cubicBezTo>
                      <a:pt x="32" y="75"/>
                      <a:pt x="32" y="74"/>
                      <a:pt x="33" y="73"/>
                    </a:cubicBezTo>
                    <a:cubicBezTo>
                      <a:pt x="33" y="73"/>
                      <a:pt x="33" y="73"/>
                      <a:pt x="34" y="74"/>
                    </a:cubicBezTo>
                    <a:cubicBezTo>
                      <a:pt x="33" y="74"/>
                      <a:pt x="33" y="75"/>
                      <a:pt x="32" y="76"/>
                    </a:cubicBezTo>
                    <a:moveTo>
                      <a:pt x="29" y="75"/>
                    </a:moveTo>
                    <a:cubicBezTo>
                      <a:pt x="28" y="75"/>
                      <a:pt x="28" y="75"/>
                      <a:pt x="27" y="75"/>
                    </a:cubicBezTo>
                    <a:cubicBezTo>
                      <a:pt x="28" y="74"/>
                      <a:pt x="29" y="73"/>
                      <a:pt x="29" y="71"/>
                    </a:cubicBezTo>
                    <a:cubicBezTo>
                      <a:pt x="30" y="72"/>
                      <a:pt x="30" y="72"/>
                      <a:pt x="31" y="72"/>
                    </a:cubicBezTo>
                    <a:cubicBezTo>
                      <a:pt x="31" y="73"/>
                      <a:pt x="30" y="74"/>
                      <a:pt x="29" y="75"/>
                    </a:cubicBezTo>
                    <a:moveTo>
                      <a:pt x="25" y="74"/>
                    </a:moveTo>
                    <a:cubicBezTo>
                      <a:pt x="25" y="74"/>
                      <a:pt x="24" y="74"/>
                      <a:pt x="24" y="73"/>
                    </a:cubicBezTo>
                    <a:cubicBezTo>
                      <a:pt x="25" y="72"/>
                      <a:pt x="26" y="71"/>
                      <a:pt x="27" y="70"/>
                    </a:cubicBezTo>
                    <a:cubicBezTo>
                      <a:pt x="27" y="70"/>
                      <a:pt x="28" y="70"/>
                      <a:pt x="28" y="71"/>
                    </a:cubicBezTo>
                    <a:cubicBezTo>
                      <a:pt x="27" y="72"/>
                      <a:pt x="26" y="73"/>
                      <a:pt x="25" y="74"/>
                    </a:cubicBezTo>
                    <a:moveTo>
                      <a:pt x="23" y="73"/>
                    </a:moveTo>
                    <a:cubicBezTo>
                      <a:pt x="21" y="72"/>
                      <a:pt x="19" y="70"/>
                      <a:pt x="17" y="69"/>
                    </a:cubicBezTo>
                    <a:cubicBezTo>
                      <a:pt x="18" y="68"/>
                      <a:pt x="19" y="66"/>
                      <a:pt x="21" y="65"/>
                    </a:cubicBezTo>
                    <a:cubicBezTo>
                      <a:pt x="22" y="66"/>
                      <a:pt x="24" y="68"/>
                      <a:pt x="25" y="69"/>
                    </a:cubicBezTo>
                    <a:cubicBezTo>
                      <a:pt x="24" y="70"/>
                      <a:pt x="23" y="71"/>
                      <a:pt x="23" y="73"/>
                    </a:cubicBezTo>
                    <a:moveTo>
                      <a:pt x="16" y="68"/>
                    </a:moveTo>
                    <a:cubicBezTo>
                      <a:pt x="15" y="67"/>
                      <a:pt x="14" y="66"/>
                      <a:pt x="13" y="64"/>
                    </a:cubicBezTo>
                    <a:cubicBezTo>
                      <a:pt x="13" y="63"/>
                      <a:pt x="15" y="61"/>
                      <a:pt x="16" y="59"/>
                    </a:cubicBezTo>
                    <a:cubicBezTo>
                      <a:pt x="17" y="61"/>
                      <a:pt x="18" y="62"/>
                      <a:pt x="19" y="64"/>
                    </a:cubicBezTo>
                    <a:cubicBezTo>
                      <a:pt x="18" y="65"/>
                      <a:pt x="17" y="67"/>
                      <a:pt x="16" y="68"/>
                    </a:cubicBezTo>
                    <a:moveTo>
                      <a:pt x="11" y="63"/>
                    </a:moveTo>
                    <a:cubicBezTo>
                      <a:pt x="11" y="62"/>
                      <a:pt x="10" y="61"/>
                      <a:pt x="9" y="60"/>
                    </a:cubicBezTo>
                    <a:cubicBezTo>
                      <a:pt x="11" y="58"/>
                      <a:pt x="12" y="57"/>
                      <a:pt x="13" y="55"/>
                    </a:cubicBezTo>
                    <a:cubicBezTo>
                      <a:pt x="14" y="56"/>
                      <a:pt x="14" y="57"/>
                      <a:pt x="15" y="58"/>
                    </a:cubicBezTo>
                    <a:cubicBezTo>
                      <a:pt x="14" y="59"/>
                      <a:pt x="12" y="61"/>
                      <a:pt x="11" y="63"/>
                    </a:cubicBezTo>
                    <a:moveTo>
                      <a:pt x="9" y="58"/>
                    </a:moveTo>
                    <a:cubicBezTo>
                      <a:pt x="8" y="57"/>
                      <a:pt x="7" y="56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8" y="53"/>
                      <a:pt x="10" y="51"/>
                      <a:pt x="11" y="50"/>
                    </a:cubicBezTo>
                    <a:cubicBezTo>
                      <a:pt x="11" y="50"/>
                      <a:pt x="11" y="51"/>
                      <a:pt x="12" y="52"/>
                    </a:cubicBezTo>
                    <a:cubicBezTo>
                      <a:pt x="12" y="52"/>
                      <a:pt x="12" y="53"/>
                      <a:pt x="12" y="53"/>
                    </a:cubicBezTo>
                    <a:cubicBezTo>
                      <a:pt x="11" y="55"/>
                      <a:pt x="10" y="57"/>
                      <a:pt x="9" y="58"/>
                    </a:cubicBezTo>
                    <a:moveTo>
                      <a:pt x="6" y="53"/>
                    </a:moveTo>
                    <a:cubicBezTo>
                      <a:pt x="6" y="51"/>
                      <a:pt x="5" y="50"/>
                      <a:pt x="5" y="49"/>
                    </a:cubicBezTo>
                    <a:cubicBezTo>
                      <a:pt x="7" y="47"/>
                      <a:pt x="8" y="46"/>
                      <a:pt x="9" y="44"/>
                    </a:cubicBezTo>
                    <a:cubicBezTo>
                      <a:pt x="10" y="45"/>
                      <a:pt x="10" y="47"/>
                      <a:pt x="10" y="48"/>
                    </a:cubicBezTo>
                    <a:cubicBezTo>
                      <a:pt x="9" y="49"/>
                      <a:pt x="8" y="50"/>
                      <a:pt x="8" y="51"/>
                    </a:cubicBezTo>
                    <a:cubicBezTo>
                      <a:pt x="7" y="52"/>
                      <a:pt x="7" y="52"/>
                      <a:pt x="6" y="53"/>
                    </a:cubicBezTo>
                    <a:moveTo>
                      <a:pt x="5" y="47"/>
                    </a:moveTo>
                    <a:cubicBezTo>
                      <a:pt x="4" y="44"/>
                      <a:pt x="4" y="41"/>
                      <a:pt x="4" y="39"/>
                    </a:cubicBezTo>
                    <a:cubicBezTo>
                      <a:pt x="5" y="38"/>
                      <a:pt x="6" y="37"/>
                      <a:pt x="7" y="36"/>
                    </a:cubicBezTo>
                    <a:cubicBezTo>
                      <a:pt x="7" y="36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7"/>
                      <a:pt x="9" y="40"/>
                      <a:pt x="9" y="42"/>
                    </a:cubicBezTo>
                    <a:cubicBezTo>
                      <a:pt x="8" y="44"/>
                      <a:pt x="6" y="45"/>
                      <a:pt x="5" y="47"/>
                    </a:cubicBezTo>
                    <a:moveTo>
                      <a:pt x="4" y="37"/>
                    </a:moveTo>
                    <a:cubicBezTo>
                      <a:pt x="4" y="36"/>
                      <a:pt x="4" y="35"/>
                      <a:pt x="4" y="34"/>
                    </a:cubicBezTo>
                    <a:cubicBezTo>
                      <a:pt x="6" y="33"/>
                      <a:pt x="7" y="31"/>
                      <a:pt x="9" y="30"/>
                    </a:cubicBezTo>
                    <a:cubicBezTo>
                      <a:pt x="9" y="31"/>
                      <a:pt x="9" y="31"/>
                      <a:pt x="9" y="32"/>
                    </a:cubicBezTo>
                    <a:cubicBezTo>
                      <a:pt x="8" y="33"/>
                      <a:pt x="7" y="34"/>
                      <a:pt x="6" y="35"/>
                    </a:cubicBezTo>
                    <a:cubicBezTo>
                      <a:pt x="5" y="36"/>
                      <a:pt x="4" y="36"/>
                      <a:pt x="4" y="37"/>
                    </a:cubicBezTo>
                    <a:moveTo>
                      <a:pt x="4" y="31"/>
                    </a:moveTo>
                    <a:cubicBezTo>
                      <a:pt x="5" y="31"/>
                      <a:pt x="5" y="30"/>
                      <a:pt x="5" y="29"/>
                    </a:cubicBezTo>
                    <a:cubicBezTo>
                      <a:pt x="6" y="28"/>
                      <a:pt x="8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6" y="30"/>
                      <a:pt x="4" y="31"/>
                    </a:cubicBezTo>
                    <a:moveTo>
                      <a:pt x="5" y="27"/>
                    </a:moveTo>
                    <a:cubicBezTo>
                      <a:pt x="6" y="26"/>
                      <a:pt x="6" y="25"/>
                      <a:pt x="7" y="24"/>
                    </a:cubicBezTo>
                    <a:cubicBezTo>
                      <a:pt x="8" y="23"/>
                      <a:pt x="9" y="22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3"/>
                      <a:pt x="10" y="24"/>
                    </a:cubicBezTo>
                    <a:cubicBezTo>
                      <a:pt x="8" y="25"/>
                      <a:pt x="7" y="26"/>
                      <a:pt x="5" y="27"/>
                    </a:cubicBezTo>
                    <a:moveTo>
                      <a:pt x="8" y="21"/>
                    </a:moveTo>
                    <a:cubicBezTo>
                      <a:pt x="8" y="20"/>
                      <a:pt x="9" y="19"/>
                      <a:pt x="9" y="19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9" y="20"/>
                      <a:pt x="8" y="21"/>
                      <a:pt x="8" y="21"/>
                    </a:cubicBezTo>
                    <a:moveTo>
                      <a:pt x="47" y="73"/>
                    </a:moveTo>
                    <a:cubicBezTo>
                      <a:pt x="34" y="73"/>
                      <a:pt x="20" y="63"/>
                      <a:pt x="15" y="50"/>
                    </a:cubicBezTo>
                    <a:cubicBezTo>
                      <a:pt x="13" y="46"/>
                      <a:pt x="12" y="40"/>
                      <a:pt x="12" y="35"/>
                    </a:cubicBezTo>
                    <a:cubicBezTo>
                      <a:pt x="12" y="28"/>
                      <a:pt x="13" y="21"/>
                      <a:pt x="17" y="16"/>
                    </a:cubicBezTo>
                    <a:cubicBezTo>
                      <a:pt x="20" y="10"/>
                      <a:pt x="25" y="6"/>
                      <a:pt x="32" y="5"/>
                    </a:cubicBezTo>
                    <a:cubicBezTo>
                      <a:pt x="35" y="4"/>
                      <a:pt x="37" y="4"/>
                      <a:pt x="40" y="4"/>
                    </a:cubicBezTo>
                    <a:cubicBezTo>
                      <a:pt x="48" y="4"/>
                      <a:pt x="55" y="7"/>
                      <a:pt x="61" y="11"/>
                    </a:cubicBezTo>
                    <a:cubicBezTo>
                      <a:pt x="67" y="16"/>
                      <a:pt x="72" y="23"/>
                      <a:pt x="75" y="30"/>
                    </a:cubicBezTo>
                    <a:cubicBezTo>
                      <a:pt x="76" y="34"/>
                      <a:pt x="77" y="38"/>
                      <a:pt x="77" y="42"/>
                    </a:cubicBezTo>
                    <a:cubicBezTo>
                      <a:pt x="77" y="48"/>
                      <a:pt x="75" y="55"/>
                      <a:pt x="71" y="61"/>
                    </a:cubicBezTo>
                    <a:cubicBezTo>
                      <a:pt x="67" y="66"/>
                      <a:pt x="62" y="70"/>
                      <a:pt x="55" y="72"/>
                    </a:cubicBezTo>
                    <a:cubicBezTo>
                      <a:pt x="53" y="73"/>
                      <a:pt x="50" y="73"/>
                      <a:pt x="48" y="73"/>
                    </a:cubicBezTo>
                    <a:cubicBezTo>
                      <a:pt x="48" y="73"/>
                      <a:pt x="48" y="73"/>
                      <a:pt x="47" y="73"/>
                    </a:cubicBezTo>
                    <a:moveTo>
                      <a:pt x="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4" y="1"/>
                      <a:pt x="31" y="1"/>
                    </a:cubicBezTo>
                    <a:cubicBezTo>
                      <a:pt x="28" y="2"/>
                      <a:pt x="24" y="4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7" y="8"/>
                      <a:pt x="13" y="10"/>
                      <a:pt x="9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3" y="22"/>
                      <a:pt x="0" y="30"/>
                      <a:pt x="0" y="39"/>
                    </a:cubicBezTo>
                    <a:cubicBezTo>
                      <a:pt x="0" y="44"/>
                      <a:pt x="1" y="50"/>
                      <a:pt x="3" y="55"/>
                    </a:cubicBezTo>
                    <a:cubicBezTo>
                      <a:pt x="9" y="68"/>
                      <a:pt x="20" y="78"/>
                      <a:pt x="34" y="80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7" y="80"/>
                      <a:pt x="39" y="80"/>
                      <a:pt x="41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2" y="80"/>
                      <a:pt x="44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2" y="78"/>
                      <a:pt x="58" y="75"/>
                      <a:pt x="62" y="73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7" y="70"/>
                      <a:pt x="71" y="66"/>
                      <a:pt x="74" y="62"/>
                    </a:cubicBezTo>
                    <a:cubicBezTo>
                      <a:pt x="78" y="56"/>
                      <a:pt x="80" y="49"/>
                      <a:pt x="80" y="42"/>
                    </a:cubicBezTo>
                    <a:cubicBezTo>
                      <a:pt x="80" y="37"/>
                      <a:pt x="79" y="33"/>
                      <a:pt x="78" y="29"/>
                    </a:cubicBezTo>
                    <a:cubicBezTo>
                      <a:pt x="75" y="21"/>
                      <a:pt x="70" y="14"/>
                      <a:pt x="63" y="9"/>
                    </a:cubicBezTo>
                    <a:cubicBezTo>
                      <a:pt x="57" y="4"/>
                      <a:pt x="49" y="0"/>
                      <a:pt x="4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4" name="Freeform 774"/>
              <p:cNvSpPr>
                <a:spLocks noEditPoints="1" noChangeArrowheads="1"/>
              </p:cNvSpPr>
              <p:nvPr/>
            </p:nvSpPr>
            <p:spPr bwMode="auto">
              <a:xfrm>
                <a:off x="3085" y="2917"/>
                <a:ext cx="139" cy="147"/>
              </a:xfrm>
              <a:custGeom>
                <a:avLst/>
                <a:gdLst>
                  <a:gd name="T0" fmla="*/ 55 w 59"/>
                  <a:gd name="T1" fmla="*/ 37 h 62"/>
                  <a:gd name="T2" fmla="*/ 55 w 59"/>
                  <a:gd name="T3" fmla="*/ 38 h 62"/>
                  <a:gd name="T4" fmla="*/ 55 w 59"/>
                  <a:gd name="T5" fmla="*/ 32 h 62"/>
                  <a:gd name="T6" fmla="*/ 55 w 59"/>
                  <a:gd name="T7" fmla="*/ 34 h 62"/>
                  <a:gd name="T8" fmla="*/ 55 w 59"/>
                  <a:gd name="T9" fmla="*/ 35 h 62"/>
                  <a:gd name="T10" fmla="*/ 53 w 59"/>
                  <a:gd name="T11" fmla="*/ 27 h 62"/>
                  <a:gd name="T12" fmla="*/ 55 w 59"/>
                  <a:gd name="T13" fmla="*/ 29 h 62"/>
                  <a:gd name="T14" fmla="*/ 54 w 59"/>
                  <a:gd name="T15" fmla="*/ 30 h 62"/>
                  <a:gd name="T16" fmla="*/ 55 w 59"/>
                  <a:gd name="T17" fmla="*/ 24 h 62"/>
                  <a:gd name="T18" fmla="*/ 53 w 59"/>
                  <a:gd name="T19" fmla="*/ 25 h 62"/>
                  <a:gd name="T20" fmla="*/ 52 w 59"/>
                  <a:gd name="T21" fmla="*/ 21 h 62"/>
                  <a:gd name="T22" fmla="*/ 53 w 59"/>
                  <a:gd name="T23" fmla="*/ 25 h 62"/>
                  <a:gd name="T24" fmla="*/ 48 w 59"/>
                  <a:gd name="T25" fmla="*/ 17 h 62"/>
                  <a:gd name="T26" fmla="*/ 51 w 59"/>
                  <a:gd name="T27" fmla="*/ 20 h 62"/>
                  <a:gd name="T28" fmla="*/ 47 w 59"/>
                  <a:gd name="T29" fmla="*/ 16 h 62"/>
                  <a:gd name="T30" fmla="*/ 45 w 59"/>
                  <a:gd name="T31" fmla="*/ 12 h 62"/>
                  <a:gd name="T32" fmla="*/ 47 w 59"/>
                  <a:gd name="T33" fmla="*/ 16 h 62"/>
                  <a:gd name="T34" fmla="*/ 41 w 59"/>
                  <a:gd name="T35" fmla="*/ 10 h 62"/>
                  <a:gd name="T36" fmla="*/ 41 w 59"/>
                  <a:gd name="T37" fmla="*/ 8 h 62"/>
                  <a:gd name="T38" fmla="*/ 44 w 59"/>
                  <a:gd name="T39" fmla="*/ 10 h 62"/>
                  <a:gd name="T40" fmla="*/ 32 w 59"/>
                  <a:gd name="T41" fmla="*/ 59 h 62"/>
                  <a:gd name="T42" fmla="*/ 3 w 59"/>
                  <a:gd name="T43" fmla="*/ 28 h 62"/>
                  <a:gd name="T44" fmla="*/ 11 w 59"/>
                  <a:gd name="T45" fmla="*/ 8 h 62"/>
                  <a:gd name="T46" fmla="*/ 16 w 59"/>
                  <a:gd name="T47" fmla="*/ 7 h 62"/>
                  <a:gd name="T48" fmla="*/ 39 w 59"/>
                  <a:gd name="T49" fmla="*/ 12 h 62"/>
                  <a:gd name="T50" fmla="*/ 40 w 59"/>
                  <a:gd name="T51" fmla="*/ 14 h 62"/>
                  <a:gd name="T52" fmla="*/ 50 w 59"/>
                  <a:gd name="T53" fmla="*/ 28 h 62"/>
                  <a:gd name="T54" fmla="*/ 44 w 59"/>
                  <a:gd name="T55" fmla="*/ 56 h 62"/>
                  <a:gd name="T56" fmla="*/ 38 w 59"/>
                  <a:gd name="T57" fmla="*/ 58 h 62"/>
                  <a:gd name="T58" fmla="*/ 32 w 59"/>
                  <a:gd name="T59" fmla="*/ 59 h 62"/>
                  <a:gd name="T60" fmla="*/ 36 w 59"/>
                  <a:gd name="T61" fmla="*/ 6 h 62"/>
                  <a:gd name="T62" fmla="*/ 39 w 59"/>
                  <a:gd name="T63" fmla="*/ 7 h 62"/>
                  <a:gd name="T64" fmla="*/ 34 w 59"/>
                  <a:gd name="T65" fmla="*/ 5 h 62"/>
                  <a:gd name="T66" fmla="*/ 32 w 59"/>
                  <a:gd name="T67" fmla="*/ 4 h 62"/>
                  <a:gd name="T68" fmla="*/ 34 w 59"/>
                  <a:gd name="T69" fmla="*/ 5 h 62"/>
                  <a:gd name="T70" fmla="*/ 30 w 59"/>
                  <a:gd name="T71" fmla="*/ 4 h 62"/>
                  <a:gd name="T72" fmla="*/ 30 w 59"/>
                  <a:gd name="T73" fmla="*/ 4 h 62"/>
                  <a:gd name="T74" fmla="*/ 26 w 59"/>
                  <a:gd name="T75" fmla="*/ 0 h 62"/>
                  <a:gd name="T76" fmla="*/ 4 w 59"/>
                  <a:gd name="T77" fmla="*/ 11 h 62"/>
                  <a:gd name="T78" fmla="*/ 2 w 59"/>
                  <a:gd name="T79" fmla="*/ 42 h 62"/>
                  <a:gd name="T80" fmla="*/ 39 w 59"/>
                  <a:gd name="T81" fmla="*/ 62 h 62"/>
                  <a:gd name="T82" fmla="*/ 59 w 59"/>
                  <a:gd name="T83" fmla="*/ 34 h 62"/>
                  <a:gd name="T84" fmla="*/ 45 w 59"/>
                  <a:gd name="T85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9" h="62">
                    <a:moveTo>
                      <a:pt x="55" y="38"/>
                    </a:move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moveTo>
                      <a:pt x="55" y="35"/>
                    </a:moveTo>
                    <a:cubicBezTo>
                      <a:pt x="55" y="34"/>
                      <a:pt x="55" y="33"/>
                      <a:pt x="55" y="32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2"/>
                      <a:pt x="55" y="33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5"/>
                      <a:pt x="55" y="35"/>
                      <a:pt x="55" y="35"/>
                    </a:cubicBezTo>
                    <a:moveTo>
                      <a:pt x="54" y="30"/>
                    </a:moveTo>
                    <a:cubicBezTo>
                      <a:pt x="54" y="29"/>
                      <a:pt x="54" y="28"/>
                      <a:pt x="53" y="27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5" y="28"/>
                      <a:pt x="55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30"/>
                      <a:pt x="54" y="30"/>
                      <a:pt x="54" y="30"/>
                    </a:cubicBezTo>
                    <a:moveTo>
                      <a:pt x="55" y="25"/>
                    </a:move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5"/>
                      <a:pt x="55" y="25"/>
                      <a:pt x="55" y="25"/>
                    </a:cubicBezTo>
                    <a:moveTo>
                      <a:pt x="53" y="25"/>
                    </a:moveTo>
                    <a:cubicBezTo>
                      <a:pt x="52" y="24"/>
                      <a:pt x="52" y="23"/>
                      <a:pt x="51" y="22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2"/>
                      <a:pt x="53" y="23"/>
                      <a:pt x="53" y="24"/>
                    </a:cubicBezTo>
                    <a:cubicBezTo>
                      <a:pt x="53" y="25"/>
                      <a:pt x="53" y="25"/>
                      <a:pt x="53" y="25"/>
                    </a:cubicBezTo>
                    <a:moveTo>
                      <a:pt x="50" y="20"/>
                    </a:moveTo>
                    <a:cubicBezTo>
                      <a:pt x="49" y="19"/>
                      <a:pt x="49" y="18"/>
                      <a:pt x="48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7"/>
                      <a:pt x="50" y="18"/>
                      <a:pt x="51" y="20"/>
                    </a:cubicBezTo>
                    <a:cubicBezTo>
                      <a:pt x="50" y="20"/>
                      <a:pt x="50" y="20"/>
                      <a:pt x="50" y="20"/>
                    </a:cubicBezTo>
                    <a:moveTo>
                      <a:pt x="47" y="16"/>
                    </a:moveTo>
                    <a:cubicBezTo>
                      <a:pt x="46" y="14"/>
                      <a:pt x="45" y="13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3"/>
                      <a:pt x="47" y="14"/>
                      <a:pt x="48" y="15"/>
                    </a:cubicBezTo>
                    <a:cubicBezTo>
                      <a:pt x="47" y="16"/>
                      <a:pt x="47" y="16"/>
                      <a:pt x="47" y="16"/>
                    </a:cubicBezTo>
                    <a:moveTo>
                      <a:pt x="43" y="11"/>
                    </a:moveTo>
                    <a:cubicBezTo>
                      <a:pt x="42" y="11"/>
                      <a:pt x="42" y="10"/>
                      <a:pt x="41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2" y="9"/>
                      <a:pt x="43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1"/>
                      <a:pt x="43" y="11"/>
                      <a:pt x="43" y="11"/>
                    </a:cubicBezTo>
                    <a:moveTo>
                      <a:pt x="32" y="59"/>
                    </a:moveTo>
                    <a:cubicBezTo>
                      <a:pt x="21" y="59"/>
                      <a:pt x="9" y="51"/>
                      <a:pt x="5" y="41"/>
                    </a:cubicBezTo>
                    <a:cubicBezTo>
                      <a:pt x="4" y="37"/>
                      <a:pt x="3" y="33"/>
                      <a:pt x="3" y="28"/>
                    </a:cubicBezTo>
                    <a:cubicBezTo>
                      <a:pt x="3" y="23"/>
                      <a:pt x="4" y="17"/>
                      <a:pt x="7" y="13"/>
                    </a:cubicBezTo>
                    <a:cubicBezTo>
                      <a:pt x="8" y="11"/>
                      <a:pt x="10" y="10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7"/>
                      <a:pt x="16" y="7"/>
                    </a:cubicBezTo>
                    <a:cubicBezTo>
                      <a:pt x="18" y="6"/>
                      <a:pt x="20" y="6"/>
                      <a:pt x="22" y="6"/>
                    </a:cubicBezTo>
                    <a:cubicBezTo>
                      <a:pt x="28" y="6"/>
                      <a:pt x="34" y="8"/>
                      <a:pt x="39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5" y="18"/>
                      <a:pt x="48" y="22"/>
                      <a:pt x="50" y="28"/>
                    </a:cubicBezTo>
                    <a:cubicBezTo>
                      <a:pt x="51" y="30"/>
                      <a:pt x="52" y="33"/>
                      <a:pt x="52" y="36"/>
                    </a:cubicBezTo>
                    <a:cubicBezTo>
                      <a:pt x="52" y="44"/>
                      <a:pt x="49" y="51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2" y="57"/>
                      <a:pt x="40" y="58"/>
                      <a:pt x="38" y="58"/>
                    </a:cubicBezTo>
                    <a:cubicBezTo>
                      <a:pt x="36" y="59"/>
                      <a:pt x="34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moveTo>
                      <a:pt x="39" y="8"/>
                    </a:moveTo>
                    <a:cubicBezTo>
                      <a:pt x="38" y="7"/>
                      <a:pt x="37" y="7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6"/>
                      <a:pt x="38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moveTo>
                      <a:pt x="34" y="5"/>
                    </a:moveTo>
                    <a:cubicBezTo>
                      <a:pt x="33" y="5"/>
                      <a:pt x="33" y="5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moveTo>
                      <a:pt x="30" y="4"/>
                    </a:move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21" y="0"/>
                      <a:pt x="19" y="1"/>
                    </a:cubicBezTo>
                    <a:cubicBezTo>
                      <a:pt x="12" y="2"/>
                      <a:pt x="7" y="6"/>
                      <a:pt x="4" y="11"/>
                    </a:cubicBezTo>
                    <a:cubicBezTo>
                      <a:pt x="1" y="16"/>
                      <a:pt x="0" y="22"/>
                      <a:pt x="0" y="28"/>
                    </a:cubicBezTo>
                    <a:cubicBezTo>
                      <a:pt x="0" y="33"/>
                      <a:pt x="1" y="38"/>
                      <a:pt x="2" y="42"/>
                    </a:cubicBezTo>
                    <a:cubicBezTo>
                      <a:pt x="7" y="54"/>
                      <a:pt x="19" y="62"/>
                      <a:pt x="32" y="62"/>
                    </a:cubicBezTo>
                    <a:cubicBezTo>
                      <a:pt x="34" y="62"/>
                      <a:pt x="37" y="62"/>
                      <a:pt x="39" y="62"/>
                    </a:cubicBezTo>
                    <a:cubicBezTo>
                      <a:pt x="45" y="60"/>
                      <a:pt x="50" y="56"/>
                      <a:pt x="53" y="51"/>
                    </a:cubicBezTo>
                    <a:cubicBezTo>
                      <a:pt x="57" y="46"/>
                      <a:pt x="59" y="40"/>
                      <a:pt x="59" y="34"/>
                    </a:cubicBezTo>
                    <a:cubicBezTo>
                      <a:pt x="59" y="31"/>
                      <a:pt x="58" y="27"/>
                      <a:pt x="57" y="24"/>
                    </a:cubicBezTo>
                    <a:cubicBezTo>
                      <a:pt x="54" y="17"/>
                      <a:pt x="50" y="11"/>
                      <a:pt x="45" y="7"/>
                    </a:cubicBezTo>
                    <a:cubicBezTo>
                      <a:pt x="39" y="3"/>
                      <a:pt x="33" y="0"/>
                      <a:pt x="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5" name="Freeform 775"/>
              <p:cNvSpPr>
                <a:spLocks noEditPoints="1" noChangeArrowheads="1"/>
              </p:cNvSpPr>
              <p:nvPr/>
            </p:nvSpPr>
            <p:spPr bwMode="auto">
              <a:xfrm>
                <a:off x="3111" y="2943"/>
                <a:ext cx="78" cy="102"/>
              </a:xfrm>
              <a:custGeom>
                <a:avLst/>
                <a:gdLst>
                  <a:gd name="T0" fmla="*/ 4 w 33"/>
                  <a:gd name="T1" fmla="*/ 19 h 43"/>
                  <a:gd name="T2" fmla="*/ 4 w 33"/>
                  <a:gd name="T3" fmla="*/ 12 h 43"/>
                  <a:gd name="T4" fmla="*/ 7 w 33"/>
                  <a:gd name="T5" fmla="*/ 8 h 43"/>
                  <a:gd name="T6" fmla="*/ 6 w 33"/>
                  <a:gd name="T7" fmla="*/ 4 h 43"/>
                  <a:gd name="T8" fmla="*/ 7 w 33"/>
                  <a:gd name="T9" fmla="*/ 3 h 43"/>
                  <a:gd name="T10" fmla="*/ 8 w 33"/>
                  <a:gd name="T11" fmla="*/ 4 h 43"/>
                  <a:gd name="T12" fmla="*/ 11 w 33"/>
                  <a:gd name="T13" fmla="*/ 8 h 43"/>
                  <a:gd name="T14" fmla="*/ 15 w 33"/>
                  <a:gd name="T15" fmla="*/ 7 h 43"/>
                  <a:gd name="T16" fmla="*/ 18 w 33"/>
                  <a:gd name="T17" fmla="*/ 10 h 43"/>
                  <a:gd name="T18" fmla="*/ 15 w 33"/>
                  <a:gd name="T19" fmla="*/ 9 h 43"/>
                  <a:gd name="T20" fmla="*/ 8 w 33"/>
                  <a:gd name="T21" fmla="*/ 13 h 43"/>
                  <a:gd name="T22" fmla="*/ 9 w 33"/>
                  <a:gd name="T23" fmla="*/ 20 h 43"/>
                  <a:gd name="T24" fmla="*/ 13 w 33"/>
                  <a:gd name="T25" fmla="*/ 20 h 43"/>
                  <a:gd name="T26" fmla="*/ 27 w 33"/>
                  <a:gd name="T27" fmla="*/ 21 h 43"/>
                  <a:gd name="T28" fmla="*/ 30 w 33"/>
                  <a:gd name="T29" fmla="*/ 27 h 43"/>
                  <a:gd name="T30" fmla="*/ 27 w 33"/>
                  <a:gd name="T31" fmla="*/ 33 h 43"/>
                  <a:gd name="T32" fmla="*/ 27 w 33"/>
                  <a:gd name="T33" fmla="*/ 36 h 43"/>
                  <a:gd name="T34" fmla="*/ 29 w 33"/>
                  <a:gd name="T35" fmla="*/ 39 h 43"/>
                  <a:gd name="T36" fmla="*/ 26 w 33"/>
                  <a:gd name="T37" fmla="*/ 36 h 43"/>
                  <a:gd name="T38" fmla="*/ 22 w 33"/>
                  <a:gd name="T39" fmla="*/ 36 h 43"/>
                  <a:gd name="T40" fmla="*/ 14 w 33"/>
                  <a:gd name="T41" fmla="*/ 34 h 43"/>
                  <a:gd name="T42" fmla="*/ 24 w 33"/>
                  <a:gd name="T43" fmla="*/ 32 h 43"/>
                  <a:gd name="T44" fmla="*/ 21 w 33"/>
                  <a:gd name="T45" fmla="*/ 22 h 43"/>
                  <a:gd name="T46" fmla="*/ 12 w 33"/>
                  <a:gd name="T47" fmla="*/ 23 h 43"/>
                  <a:gd name="T48" fmla="*/ 12 w 33"/>
                  <a:gd name="T49" fmla="*/ 23 h 43"/>
                  <a:gd name="T50" fmla="*/ 3 w 33"/>
                  <a:gd name="T51" fmla="*/ 2 h 43"/>
                  <a:gd name="T52" fmla="*/ 2 w 33"/>
                  <a:gd name="T53" fmla="*/ 3 h 43"/>
                  <a:gd name="T54" fmla="*/ 3 w 33"/>
                  <a:gd name="T55" fmla="*/ 8 h 43"/>
                  <a:gd name="T56" fmla="*/ 0 w 33"/>
                  <a:gd name="T57" fmla="*/ 15 h 43"/>
                  <a:gd name="T58" fmla="*/ 12 w 33"/>
                  <a:gd name="T59" fmla="*/ 26 h 43"/>
                  <a:gd name="T60" fmla="*/ 20 w 33"/>
                  <a:gd name="T61" fmla="*/ 25 h 43"/>
                  <a:gd name="T62" fmla="*/ 23 w 33"/>
                  <a:gd name="T63" fmla="*/ 26 h 43"/>
                  <a:gd name="T64" fmla="*/ 20 w 33"/>
                  <a:gd name="T65" fmla="*/ 30 h 43"/>
                  <a:gd name="T66" fmla="*/ 17 w 33"/>
                  <a:gd name="T67" fmla="*/ 29 h 43"/>
                  <a:gd name="T68" fmla="*/ 11 w 33"/>
                  <a:gd name="T69" fmla="*/ 32 h 43"/>
                  <a:gd name="T70" fmla="*/ 23 w 33"/>
                  <a:gd name="T71" fmla="*/ 39 h 43"/>
                  <a:gd name="T72" fmla="*/ 26 w 33"/>
                  <a:gd name="T73" fmla="*/ 42 h 43"/>
                  <a:gd name="T74" fmla="*/ 28 w 33"/>
                  <a:gd name="T75" fmla="*/ 43 h 43"/>
                  <a:gd name="T76" fmla="*/ 29 w 33"/>
                  <a:gd name="T77" fmla="*/ 43 h 43"/>
                  <a:gd name="T78" fmla="*/ 33 w 33"/>
                  <a:gd name="T79" fmla="*/ 40 h 43"/>
                  <a:gd name="T80" fmla="*/ 31 w 33"/>
                  <a:gd name="T81" fmla="*/ 35 h 43"/>
                  <a:gd name="T82" fmla="*/ 33 w 33"/>
                  <a:gd name="T83" fmla="*/ 27 h 43"/>
                  <a:gd name="T84" fmla="*/ 21 w 33"/>
                  <a:gd name="T85" fmla="*/ 17 h 43"/>
                  <a:gd name="T86" fmla="*/ 12 w 33"/>
                  <a:gd name="T87" fmla="*/ 17 h 43"/>
                  <a:gd name="T88" fmla="*/ 10 w 33"/>
                  <a:gd name="T89" fmla="*/ 16 h 43"/>
                  <a:gd name="T90" fmla="*/ 15 w 33"/>
                  <a:gd name="T91" fmla="*/ 12 h 43"/>
                  <a:gd name="T92" fmla="*/ 16 w 33"/>
                  <a:gd name="T93" fmla="*/ 13 h 43"/>
                  <a:gd name="T94" fmla="*/ 18 w 33"/>
                  <a:gd name="T95" fmla="*/ 13 h 43"/>
                  <a:gd name="T96" fmla="*/ 24 w 33"/>
                  <a:gd name="T97" fmla="*/ 9 h 43"/>
                  <a:gd name="T98" fmla="*/ 11 w 33"/>
                  <a:gd name="T99" fmla="*/ 4 h 43"/>
                  <a:gd name="T100" fmla="*/ 8 w 33"/>
                  <a:gd name="T101" fmla="*/ 0 h 43"/>
                  <a:gd name="T102" fmla="*/ 8 w 33"/>
                  <a:gd name="T10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43">
                    <a:moveTo>
                      <a:pt x="12" y="23"/>
                    </a:moveTo>
                    <a:cubicBezTo>
                      <a:pt x="11" y="23"/>
                      <a:pt x="9" y="22"/>
                      <a:pt x="7" y="21"/>
                    </a:cubicBezTo>
                    <a:cubicBezTo>
                      <a:pt x="6" y="21"/>
                      <a:pt x="5" y="20"/>
                      <a:pt x="4" y="19"/>
                    </a:cubicBezTo>
                    <a:cubicBezTo>
                      <a:pt x="4" y="18"/>
                      <a:pt x="3" y="17"/>
                      <a:pt x="3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7"/>
                    </a:cubicBezTo>
                    <a:cubicBezTo>
                      <a:pt x="12" y="7"/>
                      <a:pt x="14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7"/>
                      <a:pt x="20" y="9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9"/>
                      <a:pt x="11" y="10"/>
                      <a:pt x="10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8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9" y="22"/>
                      <a:pt x="30" y="25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8" y="31"/>
                    </a:cubicBezTo>
                    <a:cubicBezTo>
                      <a:pt x="28" y="31"/>
                      <a:pt x="28" y="32"/>
                      <a:pt x="27" y="32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4"/>
                      <a:pt x="26" y="35"/>
                      <a:pt x="27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8" y="36"/>
                      <a:pt x="28" y="37"/>
                      <a:pt x="29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8" y="39"/>
                      <a:pt x="28" y="39"/>
                    </a:cubicBezTo>
                    <a:cubicBezTo>
                      <a:pt x="27" y="38"/>
                      <a:pt x="27" y="38"/>
                      <a:pt x="26" y="37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5" y="36"/>
                      <a:pt x="25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2" y="36"/>
                      <a:pt x="22" y="36"/>
                    </a:cubicBezTo>
                    <a:cubicBezTo>
                      <a:pt x="21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19" y="36"/>
                    </a:cubicBezTo>
                    <a:cubicBezTo>
                      <a:pt x="17" y="36"/>
                      <a:pt x="15" y="35"/>
                      <a:pt x="14" y="34"/>
                    </a:cubicBezTo>
                    <a:cubicBezTo>
                      <a:pt x="15" y="33"/>
                      <a:pt x="15" y="33"/>
                      <a:pt x="16" y="33"/>
                    </a:cubicBezTo>
                    <a:cubicBezTo>
                      <a:pt x="17" y="33"/>
                      <a:pt x="18" y="33"/>
                      <a:pt x="20" y="33"/>
                    </a:cubicBezTo>
                    <a:cubicBezTo>
                      <a:pt x="21" y="33"/>
                      <a:pt x="23" y="33"/>
                      <a:pt x="24" y="32"/>
                    </a:cubicBezTo>
                    <a:cubicBezTo>
                      <a:pt x="26" y="31"/>
                      <a:pt x="27" y="29"/>
                      <a:pt x="27" y="27"/>
                    </a:cubicBezTo>
                    <a:cubicBezTo>
                      <a:pt x="27" y="25"/>
                      <a:pt x="27" y="24"/>
                      <a:pt x="26" y="23"/>
                    </a:cubicBezTo>
                    <a:cubicBezTo>
                      <a:pt x="24" y="22"/>
                      <a:pt x="23" y="22"/>
                      <a:pt x="21" y="22"/>
                    </a:cubicBezTo>
                    <a:cubicBezTo>
                      <a:pt x="21" y="22"/>
                      <a:pt x="20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2"/>
                      <a:pt x="15" y="22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moveTo>
                      <a:pt x="7" y="0"/>
                    </a:move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9"/>
                      <a:pt x="2" y="9"/>
                      <a:pt x="2" y="10"/>
                    </a:cubicBezTo>
                    <a:cubicBezTo>
                      <a:pt x="1" y="11"/>
                      <a:pt x="0" y="13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8"/>
                      <a:pt x="1" y="19"/>
                      <a:pt x="2" y="21"/>
                    </a:cubicBezTo>
                    <a:cubicBezTo>
                      <a:pt x="3" y="23"/>
                      <a:pt x="5" y="24"/>
                      <a:pt x="7" y="25"/>
                    </a:cubicBezTo>
                    <a:cubicBezTo>
                      <a:pt x="9" y="26"/>
                      <a:pt x="11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7" y="25"/>
                      <a:pt x="20" y="25"/>
                    </a:cubicBezTo>
                    <a:cubicBezTo>
                      <a:pt x="20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2" y="25"/>
                      <a:pt x="23" y="25"/>
                      <a:pt x="23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8"/>
                      <a:pt x="23" y="29"/>
                      <a:pt x="22" y="29"/>
                    </a:cubicBezTo>
                    <a:cubicBezTo>
                      <a:pt x="22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30"/>
                      <a:pt x="18" y="30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5" y="29"/>
                      <a:pt x="15" y="29"/>
                    </a:cubicBezTo>
                    <a:cubicBezTo>
                      <a:pt x="14" y="30"/>
                      <a:pt x="12" y="31"/>
                      <a:pt x="11" y="32"/>
                    </a:cubicBezTo>
                    <a:cubicBezTo>
                      <a:pt x="10" y="33"/>
                      <a:pt x="10" y="33"/>
                      <a:pt x="10" y="34"/>
                    </a:cubicBezTo>
                    <a:cubicBezTo>
                      <a:pt x="12" y="38"/>
                      <a:pt x="16" y="39"/>
                      <a:pt x="20" y="39"/>
                    </a:cubicBezTo>
                    <a:cubicBezTo>
                      <a:pt x="21" y="39"/>
                      <a:pt x="22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40"/>
                      <a:pt x="25" y="41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7" y="43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1" y="42"/>
                      <a:pt x="32" y="41"/>
                      <a:pt x="32" y="41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8"/>
                    </a:cubicBezTo>
                    <a:cubicBezTo>
                      <a:pt x="32" y="37"/>
                      <a:pt x="31" y="36"/>
                      <a:pt x="31" y="3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1" y="33"/>
                      <a:pt x="31" y="33"/>
                    </a:cubicBezTo>
                    <a:cubicBezTo>
                      <a:pt x="32" y="31"/>
                      <a:pt x="33" y="29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3"/>
                      <a:pt x="31" y="20"/>
                      <a:pt x="28" y="18"/>
                    </a:cubicBezTo>
                    <a:cubicBezTo>
                      <a:pt x="26" y="17"/>
                      <a:pt x="23" y="17"/>
                      <a:pt x="21" y="17"/>
                    </a:cubicBezTo>
                    <a:cubicBezTo>
                      <a:pt x="18" y="17"/>
                      <a:pt x="15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1" y="15"/>
                      <a:pt x="11" y="14"/>
                      <a:pt x="12" y="14"/>
                    </a:cubicBezTo>
                    <a:cubicBezTo>
                      <a:pt x="13" y="13"/>
                      <a:pt x="14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2"/>
                      <a:pt x="23" y="11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2" y="5"/>
                      <a:pt x="18" y="3"/>
                      <a:pt x="15" y="3"/>
                    </a:cubicBezTo>
                    <a:cubicBezTo>
                      <a:pt x="14" y="3"/>
                      <a:pt x="13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6" name="Freeform 776"/>
              <p:cNvSpPr>
                <a:spLocks noEditPoints="1" noChangeArrowheads="1"/>
              </p:cNvSpPr>
              <p:nvPr/>
            </p:nvSpPr>
            <p:spPr bwMode="auto">
              <a:xfrm>
                <a:off x="2926" y="3175"/>
                <a:ext cx="187" cy="192"/>
              </a:xfrm>
              <a:custGeom>
                <a:avLst/>
                <a:gdLst>
                  <a:gd name="T0" fmla="*/ 19 w 79"/>
                  <a:gd name="T1" fmla="*/ 70 h 81"/>
                  <a:gd name="T2" fmla="*/ 15 w 79"/>
                  <a:gd name="T3" fmla="*/ 67 h 81"/>
                  <a:gd name="T4" fmla="*/ 17 w 79"/>
                  <a:gd name="T5" fmla="*/ 69 h 81"/>
                  <a:gd name="T6" fmla="*/ 16 w 79"/>
                  <a:gd name="T7" fmla="*/ 69 h 81"/>
                  <a:gd name="T8" fmla="*/ 14 w 79"/>
                  <a:gd name="T9" fmla="*/ 64 h 81"/>
                  <a:gd name="T10" fmla="*/ 11 w 79"/>
                  <a:gd name="T11" fmla="*/ 63 h 81"/>
                  <a:gd name="T12" fmla="*/ 13 w 79"/>
                  <a:gd name="T13" fmla="*/ 62 h 81"/>
                  <a:gd name="T14" fmla="*/ 8 w 79"/>
                  <a:gd name="T15" fmla="*/ 59 h 81"/>
                  <a:gd name="T16" fmla="*/ 9 w 79"/>
                  <a:gd name="T17" fmla="*/ 60 h 81"/>
                  <a:gd name="T18" fmla="*/ 11 w 79"/>
                  <a:gd name="T19" fmla="*/ 55 h 81"/>
                  <a:gd name="T20" fmla="*/ 6 w 79"/>
                  <a:gd name="T21" fmla="*/ 53 h 81"/>
                  <a:gd name="T22" fmla="*/ 10 w 79"/>
                  <a:gd name="T23" fmla="*/ 53 h 81"/>
                  <a:gd name="T24" fmla="*/ 4 w 79"/>
                  <a:gd name="T25" fmla="*/ 45 h 81"/>
                  <a:gd name="T26" fmla="*/ 9 w 79"/>
                  <a:gd name="T27" fmla="*/ 50 h 81"/>
                  <a:gd name="T28" fmla="*/ 4 w 79"/>
                  <a:gd name="T29" fmla="*/ 42 h 81"/>
                  <a:gd name="T30" fmla="*/ 9 w 79"/>
                  <a:gd name="T31" fmla="*/ 42 h 81"/>
                  <a:gd name="T32" fmla="*/ 5 w 79"/>
                  <a:gd name="T33" fmla="*/ 32 h 81"/>
                  <a:gd name="T34" fmla="*/ 4 w 79"/>
                  <a:gd name="T35" fmla="*/ 36 h 81"/>
                  <a:gd name="T36" fmla="*/ 11 w 79"/>
                  <a:gd name="T37" fmla="*/ 26 h 81"/>
                  <a:gd name="T38" fmla="*/ 12 w 79"/>
                  <a:gd name="T39" fmla="*/ 30 h 81"/>
                  <a:gd name="T40" fmla="*/ 10 w 79"/>
                  <a:gd name="T41" fmla="*/ 21 h 81"/>
                  <a:gd name="T42" fmla="*/ 10 w 79"/>
                  <a:gd name="T43" fmla="*/ 25 h 81"/>
                  <a:gd name="T44" fmla="*/ 11 w 79"/>
                  <a:gd name="T45" fmla="*/ 20 h 81"/>
                  <a:gd name="T46" fmla="*/ 23 w 79"/>
                  <a:gd name="T47" fmla="*/ 14 h 81"/>
                  <a:gd name="T48" fmla="*/ 20 w 79"/>
                  <a:gd name="T49" fmla="*/ 12 h 81"/>
                  <a:gd name="T50" fmla="*/ 26 w 79"/>
                  <a:gd name="T51" fmla="*/ 11 h 81"/>
                  <a:gd name="T52" fmla="*/ 22 w 79"/>
                  <a:gd name="T53" fmla="*/ 9 h 81"/>
                  <a:gd name="T54" fmla="*/ 28 w 79"/>
                  <a:gd name="T55" fmla="*/ 10 h 81"/>
                  <a:gd name="T56" fmla="*/ 28 w 79"/>
                  <a:gd name="T57" fmla="*/ 74 h 81"/>
                  <a:gd name="T58" fmla="*/ 29 w 79"/>
                  <a:gd name="T59" fmla="*/ 13 h 81"/>
                  <a:gd name="T60" fmla="*/ 61 w 79"/>
                  <a:gd name="T61" fmla="*/ 10 h 81"/>
                  <a:gd name="T62" fmla="*/ 42 w 79"/>
                  <a:gd name="T63" fmla="*/ 78 h 81"/>
                  <a:gd name="T64" fmla="*/ 29 w 79"/>
                  <a:gd name="T65" fmla="*/ 5 h 81"/>
                  <a:gd name="T66" fmla="*/ 31 w 79"/>
                  <a:gd name="T67" fmla="*/ 8 h 81"/>
                  <a:gd name="T68" fmla="*/ 32 w 79"/>
                  <a:gd name="T69" fmla="*/ 4 h 81"/>
                  <a:gd name="T70" fmla="*/ 38 w 79"/>
                  <a:gd name="T71" fmla="*/ 5 h 81"/>
                  <a:gd name="T72" fmla="*/ 37 w 79"/>
                  <a:gd name="T73" fmla="*/ 0 h 81"/>
                  <a:gd name="T74" fmla="*/ 35 w 79"/>
                  <a:gd name="T75" fmla="*/ 0 h 81"/>
                  <a:gd name="T76" fmla="*/ 8 w 79"/>
                  <a:gd name="T77" fmla="*/ 64 h 81"/>
                  <a:gd name="T78" fmla="*/ 15 w 79"/>
                  <a:gd name="T79" fmla="*/ 72 h 81"/>
                  <a:gd name="T80" fmla="*/ 16 w 79"/>
                  <a:gd name="T81" fmla="*/ 73 h 81"/>
                  <a:gd name="T82" fmla="*/ 33 w 79"/>
                  <a:gd name="T83" fmla="*/ 80 h 81"/>
                  <a:gd name="T84" fmla="*/ 74 w 79"/>
                  <a:gd name="T85" fmla="*/ 60 h 81"/>
                  <a:gd name="T86" fmla="*/ 52 w 79"/>
                  <a:gd name="T87" fmla="*/ 4 h 81"/>
                  <a:gd name="T88" fmla="*/ 37 w 79"/>
                  <a:gd name="T8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9" h="81">
                    <a:moveTo>
                      <a:pt x="20" y="71"/>
                    </a:moveTo>
                    <a:cubicBezTo>
                      <a:pt x="19" y="71"/>
                      <a:pt x="19" y="71"/>
                      <a:pt x="18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0" y="71"/>
                      <a:pt x="20" y="71"/>
                      <a:pt x="20" y="71"/>
                    </a:cubicBezTo>
                    <a:moveTo>
                      <a:pt x="16" y="69"/>
                    </a:moveTo>
                    <a:cubicBezTo>
                      <a:pt x="16" y="68"/>
                      <a:pt x="15" y="68"/>
                      <a:pt x="15" y="67"/>
                    </a:cubicBezTo>
                    <a:cubicBezTo>
                      <a:pt x="15" y="67"/>
                      <a:pt x="16" y="67"/>
                      <a:pt x="16" y="67"/>
                    </a:cubicBezTo>
                    <a:cubicBezTo>
                      <a:pt x="17" y="68"/>
                      <a:pt x="17" y="68"/>
                      <a:pt x="18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6" y="69"/>
                      <a:pt x="16" y="69"/>
                      <a:pt x="16" y="69"/>
                    </a:cubicBezTo>
                    <a:moveTo>
                      <a:pt x="13" y="66"/>
                    </a:moveTo>
                    <a:cubicBezTo>
                      <a:pt x="13" y="65"/>
                      <a:pt x="12" y="65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5" y="65"/>
                      <a:pt x="15" y="65"/>
                      <a:pt x="15" y="66"/>
                    </a:cubicBezTo>
                    <a:cubicBezTo>
                      <a:pt x="15" y="66"/>
                      <a:pt x="14" y="66"/>
                      <a:pt x="13" y="66"/>
                    </a:cubicBezTo>
                    <a:moveTo>
                      <a:pt x="11" y="63"/>
                    </a:moveTo>
                    <a:cubicBezTo>
                      <a:pt x="10" y="62"/>
                      <a:pt x="10" y="62"/>
                      <a:pt x="10" y="61"/>
                    </a:cubicBezTo>
                    <a:cubicBezTo>
                      <a:pt x="11" y="61"/>
                      <a:pt x="12" y="61"/>
                      <a:pt x="13" y="61"/>
                    </a:cubicBezTo>
                    <a:cubicBezTo>
                      <a:pt x="13" y="61"/>
                      <a:pt x="13" y="62"/>
                      <a:pt x="13" y="62"/>
                    </a:cubicBezTo>
                    <a:cubicBezTo>
                      <a:pt x="13" y="62"/>
                      <a:pt x="12" y="63"/>
                      <a:pt x="11" y="63"/>
                    </a:cubicBezTo>
                    <a:moveTo>
                      <a:pt x="9" y="60"/>
                    </a:moveTo>
                    <a:cubicBezTo>
                      <a:pt x="8" y="59"/>
                      <a:pt x="8" y="59"/>
                      <a:pt x="8" y="59"/>
                    </a:cubicBezTo>
                    <a:cubicBezTo>
                      <a:pt x="9" y="59"/>
                      <a:pt x="10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0"/>
                      <a:pt x="10" y="60"/>
                      <a:pt x="9" y="60"/>
                    </a:cubicBezTo>
                    <a:moveTo>
                      <a:pt x="7" y="57"/>
                    </a:moveTo>
                    <a:cubicBezTo>
                      <a:pt x="7" y="57"/>
                      <a:pt x="7" y="56"/>
                      <a:pt x="6" y="55"/>
                    </a:cubicBezTo>
                    <a:cubicBezTo>
                      <a:pt x="8" y="55"/>
                      <a:pt x="9" y="55"/>
                      <a:pt x="11" y="55"/>
                    </a:cubicBezTo>
                    <a:cubicBezTo>
                      <a:pt x="11" y="55"/>
                      <a:pt x="11" y="56"/>
                      <a:pt x="11" y="56"/>
                    </a:cubicBezTo>
                    <a:cubicBezTo>
                      <a:pt x="10" y="57"/>
                      <a:pt x="9" y="57"/>
                      <a:pt x="7" y="57"/>
                    </a:cubicBezTo>
                    <a:moveTo>
                      <a:pt x="6" y="53"/>
                    </a:moveTo>
                    <a:cubicBezTo>
                      <a:pt x="6" y="53"/>
                      <a:pt x="5" y="53"/>
                      <a:pt x="5" y="52"/>
                    </a:cubicBezTo>
                    <a:cubicBezTo>
                      <a:pt x="7" y="52"/>
                      <a:pt x="8" y="52"/>
                      <a:pt x="10" y="52"/>
                    </a:cubicBezTo>
                    <a:cubicBezTo>
                      <a:pt x="10" y="52"/>
                      <a:pt x="10" y="53"/>
                      <a:pt x="10" y="53"/>
                    </a:cubicBezTo>
                    <a:cubicBezTo>
                      <a:pt x="9" y="53"/>
                      <a:pt x="7" y="53"/>
                      <a:pt x="6" y="53"/>
                    </a:cubicBezTo>
                    <a:moveTo>
                      <a:pt x="5" y="51"/>
                    </a:moveTo>
                    <a:cubicBezTo>
                      <a:pt x="4" y="49"/>
                      <a:pt x="4" y="47"/>
                      <a:pt x="4" y="45"/>
                    </a:cubicBezTo>
                    <a:cubicBezTo>
                      <a:pt x="6" y="44"/>
                      <a:pt x="7" y="44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6"/>
                      <a:pt x="9" y="48"/>
                      <a:pt x="9" y="50"/>
                    </a:cubicBezTo>
                    <a:cubicBezTo>
                      <a:pt x="8" y="50"/>
                      <a:pt x="6" y="50"/>
                      <a:pt x="5" y="51"/>
                    </a:cubicBezTo>
                    <a:moveTo>
                      <a:pt x="4" y="4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4" y="40"/>
                      <a:pt x="4" y="39"/>
                      <a:pt x="4" y="38"/>
                    </a:cubicBezTo>
                    <a:cubicBezTo>
                      <a:pt x="6" y="37"/>
                      <a:pt x="8" y="37"/>
                      <a:pt x="10" y="36"/>
                    </a:cubicBezTo>
                    <a:cubicBezTo>
                      <a:pt x="9" y="38"/>
                      <a:pt x="9" y="40"/>
                      <a:pt x="9" y="42"/>
                    </a:cubicBezTo>
                    <a:cubicBezTo>
                      <a:pt x="7" y="42"/>
                      <a:pt x="6" y="43"/>
                      <a:pt x="4" y="43"/>
                    </a:cubicBezTo>
                    <a:moveTo>
                      <a:pt x="4" y="36"/>
                    </a:moveTo>
                    <a:cubicBezTo>
                      <a:pt x="4" y="35"/>
                      <a:pt x="5" y="33"/>
                      <a:pt x="5" y="32"/>
                    </a:cubicBezTo>
                    <a:cubicBezTo>
                      <a:pt x="7" y="32"/>
                      <a:pt x="9" y="32"/>
                      <a:pt x="11" y="32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8" y="35"/>
                      <a:pt x="6" y="35"/>
                      <a:pt x="4" y="36"/>
                    </a:cubicBezTo>
                    <a:moveTo>
                      <a:pt x="5" y="31"/>
                    </a:moveTo>
                    <a:cubicBezTo>
                      <a:pt x="6" y="29"/>
                      <a:pt x="6" y="28"/>
                      <a:pt x="7" y="27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3" y="27"/>
                      <a:pt x="13" y="28"/>
                      <a:pt x="12" y="28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9" y="30"/>
                      <a:pt x="7" y="30"/>
                      <a:pt x="5" y="31"/>
                    </a:cubicBezTo>
                    <a:moveTo>
                      <a:pt x="8" y="25"/>
                    </a:moveTo>
                    <a:cubicBezTo>
                      <a:pt x="9" y="24"/>
                      <a:pt x="9" y="22"/>
                      <a:pt x="10" y="21"/>
                    </a:cubicBezTo>
                    <a:cubicBezTo>
                      <a:pt x="12" y="21"/>
                      <a:pt x="14" y="21"/>
                      <a:pt x="16" y="22"/>
                    </a:cubicBezTo>
                    <a:cubicBezTo>
                      <a:pt x="16" y="23"/>
                      <a:pt x="15" y="24"/>
                      <a:pt x="14" y="25"/>
                    </a:cubicBezTo>
                    <a:cubicBezTo>
                      <a:pt x="13" y="25"/>
                      <a:pt x="11" y="25"/>
                      <a:pt x="10" y="25"/>
                    </a:cubicBezTo>
                    <a:cubicBezTo>
                      <a:pt x="9" y="25"/>
                      <a:pt x="9" y="25"/>
                      <a:pt x="8" y="25"/>
                    </a:cubicBezTo>
                    <a:moveTo>
                      <a:pt x="17" y="20"/>
                    </a:moveTo>
                    <a:cubicBezTo>
                      <a:pt x="15" y="20"/>
                      <a:pt x="13" y="20"/>
                      <a:pt x="11" y="20"/>
                    </a:cubicBezTo>
                    <a:cubicBezTo>
                      <a:pt x="13" y="18"/>
                      <a:pt x="14" y="15"/>
                      <a:pt x="16" y="14"/>
                    </a:cubicBezTo>
                    <a:cubicBezTo>
                      <a:pt x="17" y="14"/>
                      <a:pt x="19" y="14"/>
                      <a:pt x="20" y="14"/>
                    </a:cubicBezTo>
                    <a:cubicBezTo>
                      <a:pt x="21" y="14"/>
                      <a:pt x="22" y="14"/>
                      <a:pt x="23" y="14"/>
                    </a:cubicBezTo>
                    <a:cubicBezTo>
                      <a:pt x="21" y="16"/>
                      <a:pt x="19" y="18"/>
                      <a:pt x="17" y="20"/>
                    </a:cubicBezTo>
                    <a:moveTo>
                      <a:pt x="24" y="13"/>
                    </a:moveTo>
                    <a:cubicBezTo>
                      <a:pt x="23" y="12"/>
                      <a:pt x="22" y="12"/>
                      <a:pt x="20" y="12"/>
                    </a:cubicBezTo>
                    <a:cubicBezTo>
                      <a:pt x="19" y="12"/>
                      <a:pt x="19" y="12"/>
                      <a:pt x="18" y="12"/>
                    </a:cubicBezTo>
                    <a:cubicBezTo>
                      <a:pt x="19" y="12"/>
                      <a:pt x="19" y="11"/>
                      <a:pt x="20" y="10"/>
                    </a:cubicBezTo>
                    <a:cubicBezTo>
                      <a:pt x="22" y="11"/>
                      <a:pt x="24" y="11"/>
                      <a:pt x="26" y="11"/>
                    </a:cubicBezTo>
                    <a:cubicBezTo>
                      <a:pt x="25" y="12"/>
                      <a:pt x="25" y="12"/>
                      <a:pt x="24" y="13"/>
                    </a:cubicBezTo>
                    <a:moveTo>
                      <a:pt x="28" y="10"/>
                    </a:moveTo>
                    <a:cubicBezTo>
                      <a:pt x="26" y="9"/>
                      <a:pt x="24" y="9"/>
                      <a:pt x="22" y="9"/>
                    </a:cubicBezTo>
                    <a:cubicBezTo>
                      <a:pt x="23" y="9"/>
                      <a:pt x="23" y="8"/>
                      <a:pt x="24" y="8"/>
                    </a:cubicBezTo>
                    <a:cubicBezTo>
                      <a:pt x="25" y="8"/>
                      <a:pt x="27" y="9"/>
                      <a:pt x="29" y="9"/>
                    </a:cubicBezTo>
                    <a:cubicBezTo>
                      <a:pt x="28" y="10"/>
                      <a:pt x="28" y="10"/>
                      <a:pt x="28" y="10"/>
                    </a:cubicBezTo>
                    <a:moveTo>
                      <a:pt x="42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37" y="78"/>
                      <a:pt x="32" y="76"/>
                      <a:pt x="28" y="74"/>
                    </a:cubicBezTo>
                    <a:cubicBezTo>
                      <a:pt x="18" y="67"/>
                      <a:pt x="12" y="56"/>
                      <a:pt x="12" y="44"/>
                    </a:cubicBezTo>
                    <a:cubicBezTo>
                      <a:pt x="12" y="39"/>
                      <a:pt x="13" y="34"/>
                      <a:pt x="15" y="30"/>
                    </a:cubicBezTo>
                    <a:cubicBezTo>
                      <a:pt x="18" y="23"/>
                      <a:pt x="23" y="18"/>
                      <a:pt x="29" y="13"/>
                    </a:cubicBezTo>
                    <a:cubicBezTo>
                      <a:pt x="34" y="9"/>
                      <a:pt x="41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52" y="6"/>
                      <a:pt x="56" y="7"/>
                      <a:pt x="61" y="10"/>
                    </a:cubicBezTo>
                    <a:cubicBezTo>
                      <a:pt x="71" y="17"/>
                      <a:pt x="76" y="28"/>
                      <a:pt x="76" y="39"/>
                    </a:cubicBezTo>
                    <a:cubicBezTo>
                      <a:pt x="76" y="46"/>
                      <a:pt x="74" y="53"/>
                      <a:pt x="71" y="59"/>
                    </a:cubicBezTo>
                    <a:cubicBezTo>
                      <a:pt x="66" y="70"/>
                      <a:pt x="54" y="78"/>
                      <a:pt x="42" y="78"/>
                    </a:cubicBezTo>
                    <a:moveTo>
                      <a:pt x="31" y="8"/>
                    </a:moveTo>
                    <a:cubicBezTo>
                      <a:pt x="29" y="7"/>
                      <a:pt x="28" y="7"/>
                      <a:pt x="26" y="7"/>
                    </a:cubicBezTo>
                    <a:cubicBezTo>
                      <a:pt x="27" y="6"/>
                      <a:pt x="28" y="6"/>
                      <a:pt x="29" y="5"/>
                    </a:cubicBezTo>
                    <a:cubicBezTo>
                      <a:pt x="30" y="6"/>
                      <a:pt x="32" y="6"/>
                      <a:pt x="33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7"/>
                      <a:pt x="32" y="7"/>
                      <a:pt x="31" y="8"/>
                    </a:cubicBezTo>
                    <a:moveTo>
                      <a:pt x="36" y="5"/>
                    </a:moveTo>
                    <a:cubicBezTo>
                      <a:pt x="35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2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5" y="4"/>
                      <a:pt x="37" y="4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5"/>
                      <a:pt x="37" y="5"/>
                      <a:pt x="36" y="5"/>
                    </a:cubicBezTo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2" y="2"/>
                      <a:pt x="10" y="12"/>
                      <a:pt x="4" y="25"/>
                    </a:cubicBezTo>
                    <a:cubicBezTo>
                      <a:pt x="2" y="30"/>
                      <a:pt x="0" y="36"/>
                      <a:pt x="0" y="42"/>
                    </a:cubicBezTo>
                    <a:cubicBezTo>
                      <a:pt x="0" y="49"/>
                      <a:pt x="3" y="57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10" y="67"/>
                      <a:pt x="13" y="70"/>
                      <a:pt x="15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22" y="76"/>
                      <a:pt x="27" y="78"/>
                      <a:pt x="32" y="80"/>
                    </a:cubicBezTo>
                    <a:cubicBezTo>
                      <a:pt x="32" y="80"/>
                      <a:pt x="33" y="80"/>
                      <a:pt x="33" y="80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6" y="80"/>
                      <a:pt x="39" y="81"/>
                      <a:pt x="42" y="81"/>
                    </a:cubicBezTo>
                    <a:cubicBezTo>
                      <a:pt x="55" y="81"/>
                      <a:pt x="69" y="73"/>
                      <a:pt x="74" y="60"/>
                    </a:cubicBezTo>
                    <a:cubicBezTo>
                      <a:pt x="78" y="54"/>
                      <a:pt x="79" y="47"/>
                      <a:pt x="79" y="39"/>
                    </a:cubicBezTo>
                    <a:cubicBezTo>
                      <a:pt x="79" y="27"/>
                      <a:pt x="74" y="15"/>
                      <a:pt x="62" y="8"/>
                    </a:cubicBezTo>
                    <a:cubicBezTo>
                      <a:pt x="59" y="5"/>
                      <a:pt x="56" y="4"/>
                      <a:pt x="52" y="4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8" y="2"/>
                      <a:pt x="43" y="1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7" name="Freeform 777"/>
              <p:cNvSpPr>
                <a:spLocks noEditPoints="1" noChangeArrowheads="1"/>
              </p:cNvSpPr>
              <p:nvPr/>
            </p:nvSpPr>
            <p:spPr bwMode="auto">
              <a:xfrm>
                <a:off x="2962" y="3199"/>
                <a:ext cx="137" cy="152"/>
              </a:xfrm>
              <a:custGeom>
                <a:avLst/>
                <a:gdLst>
                  <a:gd name="T0" fmla="*/ 43 w 58"/>
                  <a:gd name="T1" fmla="*/ 55 h 64"/>
                  <a:gd name="T2" fmla="*/ 43 w 58"/>
                  <a:gd name="T3" fmla="*/ 56 h 64"/>
                  <a:gd name="T4" fmla="*/ 45 w 58"/>
                  <a:gd name="T5" fmla="*/ 53 h 64"/>
                  <a:gd name="T6" fmla="*/ 48 w 58"/>
                  <a:gd name="T7" fmla="*/ 51 h 64"/>
                  <a:gd name="T8" fmla="*/ 48 w 58"/>
                  <a:gd name="T9" fmla="*/ 49 h 64"/>
                  <a:gd name="T10" fmla="*/ 51 w 58"/>
                  <a:gd name="T11" fmla="*/ 47 h 64"/>
                  <a:gd name="T12" fmla="*/ 48 w 58"/>
                  <a:gd name="T13" fmla="*/ 49 h 64"/>
                  <a:gd name="T14" fmla="*/ 51 w 58"/>
                  <a:gd name="T15" fmla="*/ 45 h 64"/>
                  <a:gd name="T16" fmla="*/ 52 w 58"/>
                  <a:gd name="T17" fmla="*/ 41 h 64"/>
                  <a:gd name="T18" fmla="*/ 51 w 58"/>
                  <a:gd name="T19" fmla="*/ 45 h 64"/>
                  <a:gd name="T20" fmla="*/ 52 w 58"/>
                  <a:gd name="T21" fmla="*/ 40 h 64"/>
                  <a:gd name="T22" fmla="*/ 54 w 58"/>
                  <a:gd name="T23" fmla="*/ 36 h 64"/>
                  <a:gd name="T24" fmla="*/ 54 w 58"/>
                  <a:gd name="T25" fmla="*/ 35 h 64"/>
                  <a:gd name="T26" fmla="*/ 54 w 58"/>
                  <a:gd name="T27" fmla="*/ 30 h 64"/>
                  <a:gd name="T28" fmla="*/ 55 w 58"/>
                  <a:gd name="T29" fmla="*/ 30 h 64"/>
                  <a:gd name="T30" fmla="*/ 55 w 58"/>
                  <a:gd name="T31" fmla="*/ 28 h 64"/>
                  <a:gd name="T32" fmla="*/ 53 w 58"/>
                  <a:gd name="T33" fmla="*/ 25 h 64"/>
                  <a:gd name="T34" fmla="*/ 55 w 58"/>
                  <a:gd name="T35" fmla="*/ 28 h 64"/>
                  <a:gd name="T36" fmla="*/ 53 w 58"/>
                  <a:gd name="T37" fmla="*/ 23 h 64"/>
                  <a:gd name="T38" fmla="*/ 53 w 58"/>
                  <a:gd name="T39" fmla="*/ 20 h 64"/>
                  <a:gd name="T40" fmla="*/ 52 w 58"/>
                  <a:gd name="T41" fmla="*/ 18 h 64"/>
                  <a:gd name="T42" fmla="*/ 51 w 58"/>
                  <a:gd name="T43" fmla="*/ 16 h 64"/>
                  <a:gd name="T44" fmla="*/ 52 w 58"/>
                  <a:gd name="T45" fmla="*/ 18 h 64"/>
                  <a:gd name="T46" fmla="*/ 50 w 58"/>
                  <a:gd name="T47" fmla="*/ 14 h 64"/>
                  <a:gd name="T48" fmla="*/ 50 w 58"/>
                  <a:gd name="T49" fmla="*/ 14 h 64"/>
                  <a:gd name="T50" fmla="*/ 22 w 58"/>
                  <a:gd name="T51" fmla="*/ 60 h 64"/>
                  <a:gd name="T52" fmla="*/ 4 w 58"/>
                  <a:gd name="T53" fmla="*/ 34 h 64"/>
                  <a:gd name="T54" fmla="*/ 17 w 58"/>
                  <a:gd name="T55" fmla="*/ 9 h 64"/>
                  <a:gd name="T56" fmla="*/ 32 w 58"/>
                  <a:gd name="T57" fmla="*/ 3 h 64"/>
                  <a:gd name="T58" fmla="*/ 34 w 58"/>
                  <a:gd name="T59" fmla="*/ 4 h 64"/>
                  <a:gd name="T60" fmla="*/ 50 w 58"/>
                  <a:gd name="T61" fmla="*/ 28 h 64"/>
                  <a:gd name="T62" fmla="*/ 50 w 58"/>
                  <a:gd name="T63" fmla="*/ 29 h 64"/>
                  <a:gd name="T64" fmla="*/ 23 w 58"/>
                  <a:gd name="T65" fmla="*/ 60 h 64"/>
                  <a:gd name="T66" fmla="*/ 22 w 58"/>
                  <a:gd name="T67" fmla="*/ 60 h 64"/>
                  <a:gd name="T68" fmla="*/ 32 w 58"/>
                  <a:gd name="T69" fmla="*/ 0 h 64"/>
                  <a:gd name="T70" fmla="*/ 15 w 58"/>
                  <a:gd name="T71" fmla="*/ 6 h 64"/>
                  <a:gd name="T72" fmla="*/ 0 w 58"/>
                  <a:gd name="T73" fmla="*/ 34 h 64"/>
                  <a:gd name="T74" fmla="*/ 28 w 58"/>
                  <a:gd name="T75" fmla="*/ 64 h 64"/>
                  <a:gd name="T76" fmla="*/ 58 w 58"/>
                  <a:gd name="T77" fmla="*/ 30 h 64"/>
                  <a:gd name="T78" fmla="*/ 32 w 58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" h="64">
                    <a:moveTo>
                      <a:pt x="43" y="56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6"/>
                      <a:pt x="43" y="56"/>
                      <a:pt x="43" y="56"/>
                    </a:cubicBezTo>
                    <a:moveTo>
                      <a:pt x="45" y="53"/>
                    </a:move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3"/>
                      <a:pt x="46" y="52"/>
                      <a:pt x="47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7" y="52"/>
                      <a:pt x="46" y="53"/>
                      <a:pt x="45" y="53"/>
                    </a:cubicBezTo>
                    <a:moveTo>
                      <a:pt x="48" y="49"/>
                    </a:moveTo>
                    <a:cubicBezTo>
                      <a:pt x="49" y="48"/>
                      <a:pt x="49" y="48"/>
                      <a:pt x="50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0" y="48"/>
                      <a:pt x="50" y="49"/>
                      <a:pt x="49" y="5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moveTo>
                      <a:pt x="51" y="45"/>
                    </a:moveTo>
                    <a:cubicBezTo>
                      <a:pt x="51" y="45"/>
                      <a:pt x="51" y="45"/>
                      <a:pt x="50" y="45"/>
                    </a:cubicBezTo>
                    <a:cubicBezTo>
                      <a:pt x="51" y="44"/>
                      <a:pt x="51" y="43"/>
                      <a:pt x="52" y="41"/>
                    </a:cubicBezTo>
                    <a:cubicBezTo>
                      <a:pt x="52" y="42"/>
                      <a:pt x="52" y="42"/>
                      <a:pt x="53" y="42"/>
                    </a:cubicBezTo>
                    <a:cubicBezTo>
                      <a:pt x="52" y="43"/>
                      <a:pt x="52" y="44"/>
                      <a:pt x="51" y="45"/>
                    </a:cubicBezTo>
                    <a:moveTo>
                      <a:pt x="53" y="40"/>
                    </a:moveTo>
                    <a:cubicBezTo>
                      <a:pt x="53" y="40"/>
                      <a:pt x="52" y="40"/>
                      <a:pt x="52" y="40"/>
                    </a:cubicBezTo>
                    <a:cubicBezTo>
                      <a:pt x="52" y="39"/>
                      <a:pt x="53" y="37"/>
                      <a:pt x="53" y="36"/>
                    </a:cubicBezTo>
                    <a:cubicBezTo>
                      <a:pt x="53" y="36"/>
                      <a:pt x="54" y="36"/>
                      <a:pt x="54" y="36"/>
                    </a:cubicBezTo>
                    <a:cubicBezTo>
                      <a:pt x="54" y="38"/>
                      <a:pt x="54" y="39"/>
                      <a:pt x="53" y="40"/>
                    </a:cubicBezTo>
                    <a:moveTo>
                      <a:pt x="54" y="35"/>
                    </a:moveTo>
                    <a:cubicBezTo>
                      <a:pt x="54" y="34"/>
                      <a:pt x="54" y="34"/>
                      <a:pt x="53" y="34"/>
                    </a:cubicBezTo>
                    <a:cubicBezTo>
                      <a:pt x="53" y="33"/>
                      <a:pt x="54" y="31"/>
                      <a:pt x="54" y="30"/>
                    </a:cubicBezTo>
                    <a:cubicBezTo>
                      <a:pt x="54" y="30"/>
                      <a:pt x="54" y="30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32"/>
                      <a:pt x="55" y="33"/>
                      <a:pt x="54" y="35"/>
                    </a:cubicBezTo>
                    <a:moveTo>
                      <a:pt x="55" y="28"/>
                    </a:move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7"/>
                      <a:pt x="53" y="26"/>
                      <a:pt x="53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6"/>
                      <a:pt x="55" y="27"/>
                      <a:pt x="55" y="28"/>
                    </a:cubicBezTo>
                    <a:moveTo>
                      <a:pt x="54" y="23"/>
                    </a:move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1"/>
                      <a:pt x="52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4" y="22"/>
                      <a:pt x="54" y="23"/>
                    </a:cubicBezTo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2" y="17"/>
                      <a:pt x="52" y="17"/>
                      <a:pt x="52" y="18"/>
                    </a:cubicBezTo>
                    <a:moveTo>
                      <a:pt x="50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moveTo>
                      <a:pt x="22" y="60"/>
                    </a:moveTo>
                    <a:cubicBezTo>
                      <a:pt x="20" y="59"/>
                      <a:pt x="18" y="59"/>
                      <a:pt x="16" y="57"/>
                    </a:cubicBezTo>
                    <a:cubicBezTo>
                      <a:pt x="8" y="53"/>
                      <a:pt x="4" y="43"/>
                      <a:pt x="4" y="34"/>
                    </a:cubicBezTo>
                    <a:cubicBezTo>
                      <a:pt x="4" y="30"/>
                      <a:pt x="4" y="26"/>
                      <a:pt x="6" y="22"/>
                    </a:cubicBezTo>
                    <a:cubicBezTo>
                      <a:pt x="8" y="17"/>
                      <a:pt x="12" y="12"/>
                      <a:pt x="17" y="9"/>
                    </a:cubicBezTo>
                    <a:cubicBezTo>
                      <a:pt x="21" y="6"/>
                      <a:pt x="27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3" y="3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6" y="4"/>
                      <a:pt x="37" y="5"/>
                      <a:pt x="38" y="6"/>
                    </a:cubicBezTo>
                    <a:cubicBezTo>
                      <a:pt x="46" y="11"/>
                      <a:pt x="50" y="19"/>
                      <a:pt x="50" y="2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5"/>
                      <a:pt x="49" y="40"/>
                      <a:pt x="47" y="45"/>
                    </a:cubicBezTo>
                    <a:cubicBezTo>
                      <a:pt x="43" y="54"/>
                      <a:pt x="3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2" y="60"/>
                      <a:pt x="22" y="60"/>
                    </a:cubicBezTo>
                    <a:cubicBezTo>
                      <a:pt x="22" y="60"/>
                      <a:pt x="22" y="60"/>
                      <a:pt x="22" y="6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6" y="0"/>
                      <a:pt x="20" y="3"/>
                      <a:pt x="15" y="6"/>
                    </a:cubicBezTo>
                    <a:cubicBezTo>
                      <a:pt x="10" y="10"/>
                      <a:pt x="6" y="15"/>
                      <a:pt x="3" y="21"/>
                    </a:cubicBezTo>
                    <a:cubicBezTo>
                      <a:pt x="1" y="25"/>
                      <a:pt x="0" y="29"/>
                      <a:pt x="0" y="34"/>
                    </a:cubicBezTo>
                    <a:cubicBezTo>
                      <a:pt x="0" y="44"/>
                      <a:pt x="5" y="55"/>
                      <a:pt x="14" y="60"/>
                    </a:cubicBezTo>
                    <a:cubicBezTo>
                      <a:pt x="19" y="63"/>
                      <a:pt x="23" y="64"/>
                      <a:pt x="28" y="64"/>
                    </a:cubicBezTo>
                    <a:cubicBezTo>
                      <a:pt x="39" y="64"/>
                      <a:pt x="49" y="57"/>
                      <a:pt x="54" y="47"/>
                    </a:cubicBezTo>
                    <a:cubicBezTo>
                      <a:pt x="57" y="42"/>
                      <a:pt x="58" y="36"/>
                      <a:pt x="58" y="30"/>
                    </a:cubicBezTo>
                    <a:cubicBezTo>
                      <a:pt x="58" y="20"/>
                      <a:pt x="54" y="10"/>
                      <a:pt x="44" y="4"/>
                    </a:cubicBezTo>
                    <a:cubicBezTo>
                      <a:pt x="40" y="1"/>
                      <a:pt x="36" y="0"/>
                      <a:pt x="3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8" name="Freeform 778"/>
              <p:cNvSpPr>
                <a:spLocks noEditPoints="1" noChangeArrowheads="1"/>
              </p:cNvSpPr>
              <p:nvPr/>
            </p:nvSpPr>
            <p:spPr bwMode="auto">
              <a:xfrm>
                <a:off x="2995" y="3220"/>
                <a:ext cx="69" cy="114"/>
              </a:xfrm>
              <a:custGeom>
                <a:avLst/>
                <a:gdLst>
                  <a:gd name="T0" fmla="*/ 17 w 29"/>
                  <a:gd name="T1" fmla="*/ 7 h 48"/>
                  <a:gd name="T2" fmla="*/ 19 w 29"/>
                  <a:gd name="T3" fmla="*/ 4 h 48"/>
                  <a:gd name="T4" fmla="*/ 20 w 29"/>
                  <a:gd name="T5" fmla="*/ 6 h 48"/>
                  <a:gd name="T6" fmla="*/ 20 w 29"/>
                  <a:gd name="T7" fmla="*/ 10 h 48"/>
                  <a:gd name="T8" fmla="*/ 23 w 29"/>
                  <a:gd name="T9" fmla="*/ 16 h 48"/>
                  <a:gd name="T10" fmla="*/ 20 w 29"/>
                  <a:gd name="T11" fmla="*/ 13 h 48"/>
                  <a:gd name="T12" fmla="*/ 12 w 29"/>
                  <a:gd name="T13" fmla="*/ 11 h 48"/>
                  <a:gd name="T14" fmla="*/ 12 w 29"/>
                  <a:gd name="T15" fmla="*/ 19 h 48"/>
                  <a:gd name="T16" fmla="*/ 21 w 29"/>
                  <a:gd name="T17" fmla="*/ 32 h 48"/>
                  <a:gd name="T18" fmla="*/ 13 w 29"/>
                  <a:gd name="T19" fmla="*/ 38 h 48"/>
                  <a:gd name="T20" fmla="*/ 11 w 29"/>
                  <a:gd name="T21" fmla="*/ 40 h 48"/>
                  <a:gd name="T22" fmla="*/ 10 w 29"/>
                  <a:gd name="T23" fmla="*/ 44 h 48"/>
                  <a:gd name="T24" fmla="*/ 9 w 29"/>
                  <a:gd name="T25" fmla="*/ 40 h 48"/>
                  <a:gd name="T26" fmla="*/ 3 w 29"/>
                  <a:gd name="T27" fmla="*/ 30 h 48"/>
                  <a:gd name="T28" fmla="*/ 11 w 29"/>
                  <a:gd name="T29" fmla="*/ 36 h 48"/>
                  <a:gd name="T30" fmla="*/ 19 w 29"/>
                  <a:gd name="T31" fmla="*/ 31 h 48"/>
                  <a:gd name="T32" fmla="*/ 15 w 29"/>
                  <a:gd name="T33" fmla="*/ 25 h 48"/>
                  <a:gd name="T34" fmla="*/ 7 w 29"/>
                  <a:gd name="T35" fmla="*/ 14 h 48"/>
                  <a:gd name="T36" fmla="*/ 13 w 29"/>
                  <a:gd name="T37" fmla="*/ 7 h 48"/>
                  <a:gd name="T38" fmla="*/ 17 w 29"/>
                  <a:gd name="T39" fmla="*/ 0 h 48"/>
                  <a:gd name="T40" fmla="*/ 15 w 29"/>
                  <a:gd name="T41" fmla="*/ 3 h 48"/>
                  <a:gd name="T42" fmla="*/ 8 w 29"/>
                  <a:gd name="T43" fmla="*/ 6 h 48"/>
                  <a:gd name="T44" fmla="*/ 8 w 29"/>
                  <a:gd name="T45" fmla="*/ 23 h 48"/>
                  <a:gd name="T46" fmla="*/ 15 w 29"/>
                  <a:gd name="T47" fmla="*/ 31 h 48"/>
                  <a:gd name="T48" fmla="*/ 13 w 29"/>
                  <a:gd name="T49" fmla="*/ 33 h 48"/>
                  <a:gd name="T50" fmla="*/ 8 w 29"/>
                  <a:gd name="T51" fmla="*/ 29 h 48"/>
                  <a:gd name="T52" fmla="*/ 2 w 29"/>
                  <a:gd name="T53" fmla="*/ 26 h 48"/>
                  <a:gd name="T54" fmla="*/ 6 w 29"/>
                  <a:gd name="T55" fmla="*/ 40 h 48"/>
                  <a:gd name="T56" fmla="*/ 5 w 29"/>
                  <a:gd name="T57" fmla="*/ 44 h 48"/>
                  <a:gd name="T58" fmla="*/ 6 w 29"/>
                  <a:gd name="T59" fmla="*/ 46 h 48"/>
                  <a:gd name="T60" fmla="*/ 10 w 29"/>
                  <a:gd name="T61" fmla="*/ 48 h 48"/>
                  <a:gd name="T62" fmla="*/ 13 w 29"/>
                  <a:gd name="T63" fmla="*/ 47 h 48"/>
                  <a:gd name="T64" fmla="*/ 16 w 29"/>
                  <a:gd name="T65" fmla="*/ 41 h 48"/>
                  <a:gd name="T66" fmla="*/ 24 w 29"/>
                  <a:gd name="T67" fmla="*/ 29 h 48"/>
                  <a:gd name="T68" fmla="*/ 13 w 29"/>
                  <a:gd name="T69" fmla="*/ 15 h 48"/>
                  <a:gd name="T70" fmla="*/ 14 w 29"/>
                  <a:gd name="T71" fmla="*/ 14 h 48"/>
                  <a:gd name="T72" fmla="*/ 20 w 29"/>
                  <a:gd name="T73" fmla="*/ 17 h 48"/>
                  <a:gd name="T74" fmla="*/ 21 w 29"/>
                  <a:gd name="T75" fmla="*/ 19 h 48"/>
                  <a:gd name="T76" fmla="*/ 26 w 29"/>
                  <a:gd name="T77" fmla="*/ 20 h 48"/>
                  <a:gd name="T78" fmla="*/ 29 w 29"/>
                  <a:gd name="T79" fmla="*/ 17 h 48"/>
                  <a:gd name="T80" fmla="*/ 24 w 29"/>
                  <a:gd name="T81" fmla="*/ 4 h 48"/>
                  <a:gd name="T82" fmla="*/ 20 w 29"/>
                  <a:gd name="T83" fmla="*/ 0 h 48"/>
                  <a:gd name="T84" fmla="*/ 18 w 29"/>
                  <a:gd name="T8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8">
                    <a:moveTo>
                      <a:pt x="15" y="8"/>
                    </a:moveTo>
                    <a:cubicBezTo>
                      <a:pt x="15" y="8"/>
                      <a:pt x="16" y="8"/>
                      <a:pt x="16" y="8"/>
                    </a:cubicBezTo>
                    <a:cubicBezTo>
                      <a:pt x="16" y="8"/>
                      <a:pt x="17" y="7"/>
                      <a:pt x="17" y="7"/>
                    </a:cubicBezTo>
                    <a:cubicBezTo>
                      <a:pt x="17" y="6"/>
                      <a:pt x="18" y="5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20" y="5"/>
                      <a:pt x="20" y="6"/>
                      <a:pt x="20" y="6"/>
                    </a:cubicBezTo>
                    <a:cubicBezTo>
                      <a:pt x="19" y="6"/>
                      <a:pt x="19" y="7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3" y="11"/>
                      <a:pt x="25" y="14"/>
                      <a:pt x="25" y="17"/>
                    </a:cubicBezTo>
                    <a:cubicBezTo>
                      <a:pt x="25" y="17"/>
                      <a:pt x="24" y="17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1" y="13"/>
                      <a:pt x="20" y="13"/>
                    </a:cubicBezTo>
                    <a:cubicBezTo>
                      <a:pt x="19" y="12"/>
                      <a:pt x="18" y="11"/>
                      <a:pt x="17" y="11"/>
                    </a:cubicBezTo>
                    <a:cubicBezTo>
                      <a:pt x="16" y="11"/>
                      <a:pt x="15" y="11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7"/>
                      <a:pt x="11" y="18"/>
                      <a:pt x="12" y="19"/>
                    </a:cubicBezTo>
                    <a:cubicBezTo>
                      <a:pt x="14" y="21"/>
                      <a:pt x="16" y="23"/>
                      <a:pt x="17" y="25"/>
                    </a:cubicBezTo>
                    <a:cubicBezTo>
                      <a:pt x="19" y="26"/>
                      <a:pt x="20" y="28"/>
                      <a:pt x="21" y="30"/>
                    </a:cubicBezTo>
                    <a:cubicBezTo>
                      <a:pt x="21" y="31"/>
                      <a:pt x="21" y="31"/>
                      <a:pt x="21" y="32"/>
                    </a:cubicBezTo>
                    <a:cubicBezTo>
                      <a:pt x="21" y="34"/>
                      <a:pt x="20" y="35"/>
                      <a:pt x="19" y="37"/>
                    </a:cubicBezTo>
                    <a:cubicBezTo>
                      <a:pt x="19" y="37"/>
                      <a:pt x="17" y="38"/>
                      <a:pt x="15" y="38"/>
                    </a:cubicBezTo>
                    <a:cubicBezTo>
                      <a:pt x="14" y="38"/>
                      <a:pt x="14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9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0" y="42"/>
                      <a:pt x="10" y="43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9" y="44"/>
                      <a:pt x="9" y="44"/>
                    </a:cubicBezTo>
                    <a:cubicBezTo>
                      <a:pt x="9" y="43"/>
                      <a:pt x="9" y="42"/>
                      <a:pt x="9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39"/>
                      <a:pt x="9" y="39"/>
                      <a:pt x="9" y="38"/>
                    </a:cubicBezTo>
                    <a:cubicBezTo>
                      <a:pt x="8" y="37"/>
                      <a:pt x="8" y="37"/>
                      <a:pt x="7" y="37"/>
                    </a:cubicBezTo>
                    <a:cubicBezTo>
                      <a:pt x="5" y="36"/>
                      <a:pt x="3" y="33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0"/>
                      <a:pt x="5" y="30"/>
                      <a:pt x="5" y="30"/>
                    </a:cubicBezTo>
                    <a:cubicBezTo>
                      <a:pt x="6" y="33"/>
                      <a:pt x="9" y="35"/>
                      <a:pt x="11" y="36"/>
                    </a:cubicBezTo>
                    <a:cubicBezTo>
                      <a:pt x="12" y="36"/>
                      <a:pt x="12" y="36"/>
                      <a:pt x="13" y="36"/>
                    </a:cubicBezTo>
                    <a:cubicBezTo>
                      <a:pt x="14" y="36"/>
                      <a:pt x="15" y="36"/>
                      <a:pt x="17" y="35"/>
                    </a:cubicBezTo>
                    <a:cubicBezTo>
                      <a:pt x="18" y="34"/>
                      <a:pt x="19" y="33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9"/>
                      <a:pt x="18" y="28"/>
                      <a:pt x="17" y="27"/>
                    </a:cubicBezTo>
                    <a:cubicBezTo>
                      <a:pt x="17" y="27"/>
                      <a:pt x="16" y="26"/>
                      <a:pt x="15" y="25"/>
                    </a:cubicBezTo>
                    <a:cubicBezTo>
                      <a:pt x="13" y="24"/>
                      <a:pt x="12" y="22"/>
                      <a:pt x="10" y="21"/>
                    </a:cubicBezTo>
                    <a:cubicBezTo>
                      <a:pt x="10" y="21"/>
                      <a:pt x="9" y="20"/>
                      <a:pt x="8" y="18"/>
                    </a:cubicBezTo>
                    <a:cubicBezTo>
                      <a:pt x="7" y="17"/>
                      <a:pt x="7" y="16"/>
                      <a:pt x="7" y="14"/>
                    </a:cubicBezTo>
                    <a:cubicBezTo>
                      <a:pt x="7" y="12"/>
                      <a:pt x="7" y="11"/>
                      <a:pt x="10" y="9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6" y="1"/>
                      <a:pt x="15" y="2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1" y="4"/>
                      <a:pt x="9" y="5"/>
                      <a:pt x="8" y="6"/>
                    </a:cubicBezTo>
                    <a:cubicBezTo>
                      <a:pt x="5" y="8"/>
                      <a:pt x="3" y="11"/>
                      <a:pt x="3" y="14"/>
                    </a:cubicBezTo>
                    <a:cubicBezTo>
                      <a:pt x="3" y="16"/>
                      <a:pt x="4" y="18"/>
                      <a:pt x="5" y="20"/>
                    </a:cubicBezTo>
                    <a:cubicBezTo>
                      <a:pt x="6" y="22"/>
                      <a:pt x="7" y="23"/>
                      <a:pt x="8" y="23"/>
                    </a:cubicBezTo>
                    <a:cubicBezTo>
                      <a:pt x="10" y="25"/>
                      <a:pt x="11" y="26"/>
                      <a:pt x="13" y="28"/>
                    </a:cubicBezTo>
                    <a:cubicBezTo>
                      <a:pt x="14" y="28"/>
                      <a:pt x="14" y="29"/>
                      <a:pt x="15" y="29"/>
                    </a:cubicBezTo>
                    <a:cubicBezTo>
                      <a:pt x="15" y="30"/>
                      <a:pt x="15" y="30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4" y="32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32"/>
                      <a:pt x="9" y="31"/>
                      <a:pt x="8" y="29"/>
                    </a:cubicBezTo>
                    <a:cubicBezTo>
                      <a:pt x="8" y="28"/>
                      <a:pt x="8" y="28"/>
                      <a:pt x="7" y="27"/>
                    </a:cubicBezTo>
                    <a:cubicBezTo>
                      <a:pt x="5" y="27"/>
                      <a:pt x="4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4"/>
                      <a:pt x="2" y="38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1"/>
                      <a:pt x="6" y="43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6" y="46"/>
                      <a:pt x="6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8" y="47"/>
                      <a:pt x="9" y="48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3" y="47"/>
                    </a:cubicBezTo>
                    <a:cubicBezTo>
                      <a:pt x="13" y="45"/>
                      <a:pt x="13" y="44"/>
                      <a:pt x="14" y="4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5" y="41"/>
                      <a:pt x="16" y="41"/>
                    </a:cubicBezTo>
                    <a:cubicBezTo>
                      <a:pt x="18" y="41"/>
                      <a:pt x="20" y="40"/>
                      <a:pt x="21" y="39"/>
                    </a:cubicBezTo>
                    <a:cubicBezTo>
                      <a:pt x="23" y="37"/>
                      <a:pt x="24" y="34"/>
                      <a:pt x="24" y="32"/>
                    </a:cubicBezTo>
                    <a:cubicBezTo>
                      <a:pt x="24" y="31"/>
                      <a:pt x="24" y="30"/>
                      <a:pt x="24" y="29"/>
                    </a:cubicBezTo>
                    <a:cubicBezTo>
                      <a:pt x="23" y="26"/>
                      <a:pt x="21" y="24"/>
                      <a:pt x="20" y="22"/>
                    </a:cubicBezTo>
                    <a:cubicBezTo>
                      <a:pt x="18" y="20"/>
                      <a:pt x="16" y="19"/>
                      <a:pt x="14" y="17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7" y="14"/>
                      <a:pt x="18" y="15"/>
                      <a:pt x="19" y="15"/>
                    </a:cubicBezTo>
                    <a:cubicBezTo>
                      <a:pt x="19" y="16"/>
                      <a:pt x="20" y="16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20"/>
                      <a:pt x="26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8" y="20"/>
                      <a:pt x="29" y="19"/>
                      <a:pt x="29" y="19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3"/>
                      <a:pt x="26" y="9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5"/>
                      <a:pt x="23" y="5"/>
                      <a:pt x="24" y="4"/>
                    </a:cubicBezTo>
                    <a:cubicBezTo>
                      <a:pt x="24" y="3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49" name="Rectangle 779"/>
              <p:cNvSpPr>
                <a:spLocks noChangeArrowheads="1"/>
              </p:cNvSpPr>
              <p:nvPr/>
            </p:nvSpPr>
            <p:spPr bwMode="auto">
              <a:xfrm>
                <a:off x="3016" y="3310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0" name="Freeform 780"/>
              <p:cNvSpPr>
                <a:spLocks noChangeArrowheads="1"/>
              </p:cNvSpPr>
              <p:nvPr/>
            </p:nvSpPr>
            <p:spPr bwMode="auto">
              <a:xfrm>
                <a:off x="3016" y="33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1" name="Freeform 781"/>
              <p:cNvSpPr>
                <a:spLocks noChangeArrowheads="1"/>
              </p:cNvSpPr>
              <p:nvPr/>
            </p:nvSpPr>
            <p:spPr bwMode="auto">
              <a:xfrm>
                <a:off x="3019" y="32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2" name="Freeform 782"/>
              <p:cNvSpPr>
                <a:spLocks noChangeArrowheads="1"/>
              </p:cNvSpPr>
              <p:nvPr/>
            </p:nvSpPr>
            <p:spPr bwMode="auto">
              <a:xfrm>
                <a:off x="3019" y="32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3" name="Freeform 783"/>
              <p:cNvSpPr>
                <a:spLocks noEditPoints="1" noChangeArrowheads="1"/>
              </p:cNvSpPr>
              <p:nvPr/>
            </p:nvSpPr>
            <p:spPr bwMode="auto">
              <a:xfrm>
                <a:off x="3035" y="2513"/>
                <a:ext cx="171" cy="68"/>
              </a:xfrm>
              <a:custGeom>
                <a:avLst/>
                <a:gdLst>
                  <a:gd name="T0" fmla="*/ 35 w 72"/>
                  <a:gd name="T1" fmla="*/ 25 h 29"/>
                  <a:gd name="T2" fmla="*/ 51 w 72"/>
                  <a:gd name="T3" fmla="*/ 16 h 29"/>
                  <a:gd name="T4" fmla="*/ 56 w 72"/>
                  <a:gd name="T5" fmla="*/ 13 h 29"/>
                  <a:gd name="T6" fmla="*/ 63 w 72"/>
                  <a:gd name="T7" fmla="*/ 16 h 29"/>
                  <a:gd name="T8" fmla="*/ 47 w 72"/>
                  <a:gd name="T9" fmla="*/ 24 h 29"/>
                  <a:gd name="T10" fmla="*/ 48 w 72"/>
                  <a:gd name="T11" fmla="*/ 21 h 29"/>
                  <a:gd name="T12" fmla="*/ 45 w 72"/>
                  <a:gd name="T13" fmla="*/ 17 h 29"/>
                  <a:gd name="T14" fmla="*/ 39 w 72"/>
                  <a:gd name="T15" fmla="*/ 13 h 29"/>
                  <a:gd name="T16" fmla="*/ 41 w 72"/>
                  <a:gd name="T17" fmla="*/ 13 h 29"/>
                  <a:gd name="T18" fmla="*/ 49 w 72"/>
                  <a:gd name="T19" fmla="*/ 16 h 29"/>
                  <a:gd name="T20" fmla="*/ 9 w 72"/>
                  <a:gd name="T21" fmla="*/ 16 h 29"/>
                  <a:gd name="T22" fmla="*/ 26 w 72"/>
                  <a:gd name="T23" fmla="*/ 12 h 29"/>
                  <a:gd name="T24" fmla="*/ 27 w 72"/>
                  <a:gd name="T25" fmla="*/ 14 h 29"/>
                  <a:gd name="T26" fmla="*/ 25 w 72"/>
                  <a:gd name="T27" fmla="*/ 15 h 29"/>
                  <a:gd name="T28" fmla="*/ 17 w 72"/>
                  <a:gd name="T29" fmla="*/ 17 h 29"/>
                  <a:gd name="T30" fmla="*/ 16 w 72"/>
                  <a:gd name="T31" fmla="*/ 19 h 29"/>
                  <a:gd name="T32" fmla="*/ 21 w 72"/>
                  <a:gd name="T33" fmla="*/ 22 h 29"/>
                  <a:gd name="T34" fmla="*/ 23 w 72"/>
                  <a:gd name="T35" fmla="*/ 25 h 29"/>
                  <a:gd name="T36" fmla="*/ 6 w 72"/>
                  <a:gd name="T37" fmla="*/ 19 h 29"/>
                  <a:gd name="T38" fmla="*/ 9 w 72"/>
                  <a:gd name="T39" fmla="*/ 16 h 29"/>
                  <a:gd name="T40" fmla="*/ 41 w 72"/>
                  <a:gd name="T41" fmla="*/ 9 h 29"/>
                  <a:gd name="T42" fmla="*/ 45 w 72"/>
                  <a:gd name="T43" fmla="*/ 8 h 29"/>
                  <a:gd name="T44" fmla="*/ 51 w 72"/>
                  <a:gd name="T45" fmla="*/ 12 h 29"/>
                  <a:gd name="T46" fmla="*/ 50 w 72"/>
                  <a:gd name="T47" fmla="*/ 13 h 29"/>
                  <a:gd name="T48" fmla="*/ 45 w 72"/>
                  <a:gd name="T49" fmla="*/ 12 h 29"/>
                  <a:gd name="T50" fmla="*/ 37 w 72"/>
                  <a:gd name="T51" fmla="*/ 11 h 29"/>
                  <a:gd name="T52" fmla="*/ 36 w 72"/>
                  <a:gd name="T53" fmla="*/ 12 h 29"/>
                  <a:gd name="T54" fmla="*/ 38 w 72"/>
                  <a:gd name="T55" fmla="*/ 16 h 29"/>
                  <a:gd name="T56" fmla="*/ 45 w 72"/>
                  <a:gd name="T57" fmla="*/ 21 h 29"/>
                  <a:gd name="T58" fmla="*/ 38 w 72"/>
                  <a:gd name="T59" fmla="*/ 23 h 29"/>
                  <a:gd name="T60" fmla="*/ 34 w 72"/>
                  <a:gd name="T61" fmla="*/ 23 h 29"/>
                  <a:gd name="T62" fmla="*/ 30 w 72"/>
                  <a:gd name="T63" fmla="*/ 25 h 29"/>
                  <a:gd name="T64" fmla="*/ 29 w 72"/>
                  <a:gd name="T65" fmla="*/ 25 h 29"/>
                  <a:gd name="T66" fmla="*/ 27 w 72"/>
                  <a:gd name="T67" fmla="*/ 23 h 29"/>
                  <a:gd name="T68" fmla="*/ 27 w 72"/>
                  <a:gd name="T69" fmla="*/ 21 h 29"/>
                  <a:gd name="T70" fmla="*/ 24 w 72"/>
                  <a:gd name="T71" fmla="*/ 18 h 29"/>
                  <a:gd name="T72" fmla="*/ 36 w 72"/>
                  <a:gd name="T73" fmla="*/ 20 h 29"/>
                  <a:gd name="T74" fmla="*/ 37 w 72"/>
                  <a:gd name="T75" fmla="*/ 17 h 29"/>
                  <a:gd name="T76" fmla="*/ 30 w 72"/>
                  <a:gd name="T77" fmla="*/ 14 h 29"/>
                  <a:gd name="T78" fmla="*/ 29 w 72"/>
                  <a:gd name="T79" fmla="*/ 13 h 29"/>
                  <a:gd name="T80" fmla="*/ 31 w 72"/>
                  <a:gd name="T81" fmla="*/ 10 h 29"/>
                  <a:gd name="T82" fmla="*/ 37 w 72"/>
                  <a:gd name="T83" fmla="*/ 9 h 29"/>
                  <a:gd name="T84" fmla="*/ 40 w 72"/>
                  <a:gd name="T85" fmla="*/ 9 h 29"/>
                  <a:gd name="T86" fmla="*/ 4 w 72"/>
                  <a:gd name="T87" fmla="*/ 15 h 29"/>
                  <a:gd name="T88" fmla="*/ 61 w 72"/>
                  <a:gd name="T89" fmla="*/ 7 h 29"/>
                  <a:gd name="T90" fmla="*/ 68 w 72"/>
                  <a:gd name="T91" fmla="*/ 15 h 29"/>
                  <a:gd name="T92" fmla="*/ 58 w 72"/>
                  <a:gd name="T93" fmla="*/ 10 h 29"/>
                  <a:gd name="T94" fmla="*/ 49 w 72"/>
                  <a:gd name="T95" fmla="*/ 8 h 29"/>
                  <a:gd name="T96" fmla="*/ 42 w 72"/>
                  <a:gd name="T97" fmla="*/ 5 h 29"/>
                  <a:gd name="T98" fmla="*/ 40 w 72"/>
                  <a:gd name="T99" fmla="*/ 7 h 29"/>
                  <a:gd name="T100" fmla="*/ 31 w 72"/>
                  <a:gd name="T101" fmla="*/ 7 h 29"/>
                  <a:gd name="T102" fmla="*/ 8 w 72"/>
                  <a:gd name="T103" fmla="*/ 12 h 29"/>
                  <a:gd name="T104" fmla="*/ 8 w 72"/>
                  <a:gd name="T105" fmla="*/ 13 h 29"/>
                  <a:gd name="T106" fmla="*/ 4 w 72"/>
                  <a:gd name="T107" fmla="*/ 16 h 29"/>
                  <a:gd name="T108" fmla="*/ 0 w 72"/>
                  <a:gd name="T109" fmla="*/ 14 h 29"/>
                  <a:gd name="T110" fmla="*/ 32 w 72"/>
                  <a:gd name="T111" fmla="*/ 29 h 29"/>
                  <a:gd name="T112" fmla="*/ 71 w 72"/>
                  <a:gd name="T113" fmla="*/ 16 h 29"/>
                  <a:gd name="T114" fmla="*/ 62 w 72"/>
                  <a:gd name="T11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" h="29">
                    <a:moveTo>
                      <a:pt x="35" y="25"/>
                    </a:move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moveTo>
                      <a:pt x="50" y="16"/>
                    </a:moveTo>
                    <a:cubicBezTo>
                      <a:pt x="50" y="16"/>
                      <a:pt x="51" y="16"/>
                      <a:pt x="51" y="16"/>
                    </a:cubicBezTo>
                    <a:cubicBezTo>
                      <a:pt x="52" y="15"/>
                      <a:pt x="54" y="15"/>
                      <a:pt x="54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9" y="14"/>
                      <a:pt x="61" y="15"/>
                      <a:pt x="63" y="16"/>
                    </a:cubicBezTo>
                    <a:cubicBezTo>
                      <a:pt x="64" y="17"/>
                      <a:pt x="64" y="18"/>
                      <a:pt x="64" y="19"/>
                    </a:cubicBezTo>
                    <a:cubicBezTo>
                      <a:pt x="64" y="19"/>
                      <a:pt x="64" y="19"/>
                      <a:pt x="63" y="19"/>
                    </a:cubicBezTo>
                    <a:cubicBezTo>
                      <a:pt x="59" y="22"/>
                      <a:pt x="53" y="23"/>
                      <a:pt x="47" y="24"/>
                    </a:cubicBezTo>
                    <a:cubicBezTo>
                      <a:pt x="47" y="24"/>
                      <a:pt x="46" y="24"/>
                      <a:pt x="45" y="24"/>
                    </a:cubicBezTo>
                    <a:cubicBezTo>
                      <a:pt x="46" y="24"/>
                      <a:pt x="46" y="24"/>
                      <a:pt x="47" y="24"/>
                    </a:cubicBezTo>
                    <a:cubicBezTo>
                      <a:pt x="47" y="23"/>
                      <a:pt x="48" y="22"/>
                      <a:pt x="48" y="21"/>
                    </a:cubicBezTo>
                    <a:cubicBezTo>
                      <a:pt x="48" y="20"/>
                      <a:pt x="47" y="19"/>
                      <a:pt x="47" y="18"/>
                    </a:cubicBezTo>
                    <a:cubicBezTo>
                      <a:pt x="46" y="18"/>
                      <a:pt x="46" y="18"/>
                      <a:pt x="46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3" y="16"/>
                      <a:pt x="41" y="15"/>
                      <a:pt x="40" y="14"/>
                    </a:cubicBezTo>
                    <a:cubicBezTo>
                      <a:pt x="40" y="14"/>
                      <a:pt x="39" y="14"/>
                      <a:pt x="39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2" y="13"/>
                      <a:pt x="44" y="14"/>
                      <a:pt x="45" y="15"/>
                    </a:cubicBezTo>
                    <a:cubicBezTo>
                      <a:pt x="46" y="15"/>
                      <a:pt x="47" y="15"/>
                      <a:pt x="48" y="16"/>
                    </a:cubicBezTo>
                    <a:cubicBezTo>
                      <a:pt x="48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moveTo>
                      <a:pt x="9" y="16"/>
                    </a:moveTo>
                    <a:cubicBezTo>
                      <a:pt x="10" y="15"/>
                      <a:pt x="10" y="15"/>
                      <a:pt x="10" y="15"/>
                    </a:cubicBezTo>
                    <a:cubicBezTo>
                      <a:pt x="15" y="13"/>
                      <a:pt x="20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5"/>
                      <a:pt x="28" y="16"/>
                      <a:pt x="29" y="16"/>
                    </a:cubicBezTo>
                    <a:cubicBezTo>
                      <a:pt x="28" y="16"/>
                      <a:pt x="26" y="16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1" y="15"/>
                      <a:pt x="20" y="16"/>
                    </a:cubicBezTo>
                    <a:cubicBezTo>
                      <a:pt x="19" y="16"/>
                      <a:pt x="18" y="16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1"/>
                      <a:pt x="19" y="21"/>
                      <a:pt x="21" y="22"/>
                    </a:cubicBezTo>
                    <a:cubicBezTo>
                      <a:pt x="22" y="22"/>
                      <a:pt x="23" y="23"/>
                      <a:pt x="24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5" y="24"/>
                      <a:pt x="9" y="22"/>
                      <a:pt x="7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8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moveTo>
                      <a:pt x="40" y="9"/>
                    </a:moveTo>
                    <a:cubicBezTo>
                      <a:pt x="40" y="9"/>
                      <a:pt x="41" y="9"/>
                      <a:pt x="41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4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4" y="9"/>
                      <a:pt x="44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7" y="10"/>
                      <a:pt x="49" y="11"/>
                      <a:pt x="51" y="12"/>
                    </a:cubicBezTo>
                    <a:cubicBezTo>
                      <a:pt x="51" y="12"/>
                      <a:pt x="52" y="12"/>
                      <a:pt x="53" y="13"/>
                    </a:cubicBezTo>
                    <a:cubicBezTo>
                      <a:pt x="52" y="13"/>
                      <a:pt x="52" y="13"/>
                      <a:pt x="51" y="13"/>
                    </a:cubicBezTo>
                    <a:cubicBezTo>
                      <a:pt x="51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9" y="13"/>
                      <a:pt x="48" y="13"/>
                    </a:cubicBezTo>
                    <a:cubicBezTo>
                      <a:pt x="47" y="13"/>
                      <a:pt x="46" y="12"/>
                      <a:pt x="45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1"/>
                      <a:pt x="38" y="11"/>
                      <a:pt x="37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4"/>
                      <a:pt x="36" y="14"/>
                      <a:pt x="36" y="15"/>
                    </a:cubicBezTo>
                    <a:cubicBezTo>
                      <a:pt x="37" y="15"/>
                      <a:pt x="37" y="15"/>
                      <a:pt x="38" y="16"/>
                    </a:cubicBezTo>
                    <a:cubicBezTo>
                      <a:pt x="39" y="17"/>
                      <a:pt x="42" y="18"/>
                      <a:pt x="44" y="19"/>
                    </a:cubicBezTo>
                    <a:cubicBezTo>
                      <a:pt x="44" y="19"/>
                      <a:pt x="44" y="19"/>
                      <a:pt x="45" y="20"/>
                    </a:cubicBezTo>
                    <a:cubicBezTo>
                      <a:pt x="45" y="20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3" y="22"/>
                      <a:pt x="42" y="23"/>
                    </a:cubicBezTo>
                    <a:cubicBezTo>
                      <a:pt x="41" y="23"/>
                      <a:pt x="40" y="23"/>
                      <a:pt x="38" y="23"/>
                    </a:cubicBezTo>
                    <a:cubicBezTo>
                      <a:pt x="37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8" y="25"/>
                      <a:pt x="27" y="25"/>
                      <a:pt x="26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8" y="23"/>
                      <a:pt x="28" y="23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1"/>
                      <a:pt x="27" y="21"/>
                      <a:pt x="27" y="21"/>
                    </a:cubicBezTo>
                    <a:cubicBezTo>
                      <a:pt x="25" y="21"/>
                      <a:pt x="23" y="20"/>
                      <a:pt x="22" y="20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21" y="18"/>
                      <a:pt x="23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30" y="19"/>
                      <a:pt x="33" y="20"/>
                      <a:pt x="35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8" y="19"/>
                      <a:pt x="38" y="18"/>
                    </a:cubicBezTo>
                    <a:cubicBezTo>
                      <a:pt x="38" y="18"/>
                      <a:pt x="37" y="18"/>
                      <a:pt x="37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6"/>
                      <a:pt x="33" y="15"/>
                      <a:pt x="31" y="15"/>
                    </a:cubicBezTo>
                    <a:cubicBezTo>
                      <a:pt x="31" y="15"/>
                      <a:pt x="30" y="14"/>
                      <a:pt x="30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2"/>
                      <a:pt x="29" y="11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2" y="9"/>
                    </a:cubicBezTo>
                    <a:cubicBezTo>
                      <a:pt x="32" y="9"/>
                      <a:pt x="32" y="9"/>
                      <a:pt x="33" y="9"/>
                    </a:cubicBezTo>
                    <a:cubicBezTo>
                      <a:pt x="34" y="9"/>
                      <a:pt x="35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9" y="9"/>
                      <a:pt x="40" y="9"/>
                    </a:cubicBezTo>
                    <a:cubicBezTo>
                      <a:pt x="40" y="9"/>
                      <a:pt x="40" y="9"/>
                      <a:pt x="40" y="9"/>
                    </a:cubicBezTo>
                    <a:moveTo>
                      <a:pt x="4" y="16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3"/>
                      <a:pt x="5" y="11"/>
                      <a:pt x="7" y="11"/>
                    </a:cubicBezTo>
                    <a:cubicBezTo>
                      <a:pt x="16" y="5"/>
                      <a:pt x="27" y="3"/>
                      <a:pt x="37" y="3"/>
                    </a:cubicBezTo>
                    <a:cubicBezTo>
                      <a:pt x="45" y="3"/>
                      <a:pt x="53" y="4"/>
                      <a:pt x="61" y="7"/>
                    </a:cubicBezTo>
                    <a:cubicBezTo>
                      <a:pt x="63" y="8"/>
                      <a:pt x="65" y="9"/>
                      <a:pt x="66" y="10"/>
                    </a:cubicBezTo>
                    <a:cubicBezTo>
                      <a:pt x="68" y="11"/>
                      <a:pt x="68" y="13"/>
                      <a:pt x="68" y="14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6"/>
                      <a:pt x="67" y="16"/>
                    </a:cubicBezTo>
                    <a:cubicBezTo>
                      <a:pt x="67" y="15"/>
                      <a:pt x="66" y="14"/>
                      <a:pt x="65" y="14"/>
                    </a:cubicBezTo>
                    <a:cubicBezTo>
                      <a:pt x="63" y="12"/>
                      <a:pt x="61" y="11"/>
                      <a:pt x="58" y="10"/>
                    </a:cubicBezTo>
                    <a:cubicBezTo>
                      <a:pt x="58" y="10"/>
                      <a:pt x="56" y="10"/>
                      <a:pt x="54" y="9"/>
                    </a:cubicBezTo>
                    <a:cubicBezTo>
                      <a:pt x="52" y="9"/>
                      <a:pt x="50" y="8"/>
                      <a:pt x="50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49" y="6"/>
                      <a:pt x="49" y="6"/>
                    </a:cubicBezTo>
                    <a:cubicBezTo>
                      <a:pt x="47" y="5"/>
                      <a:pt x="44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5" y="6"/>
                      <a:pt x="34" y="6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2" y="7"/>
                      <a:pt x="15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6" y="14"/>
                      <a:pt x="5" y="14"/>
                    </a:cubicBezTo>
                    <a:cubicBezTo>
                      <a:pt x="5" y="15"/>
                      <a:pt x="4" y="15"/>
                      <a:pt x="4" y="16"/>
                    </a:cubicBezTo>
                    <a:moveTo>
                      <a:pt x="37" y="0"/>
                    </a:moveTo>
                    <a:cubicBezTo>
                      <a:pt x="26" y="0"/>
                      <a:pt x="15" y="2"/>
                      <a:pt x="5" y="8"/>
                    </a:cubicBezTo>
                    <a:cubicBezTo>
                      <a:pt x="3" y="9"/>
                      <a:pt x="1" y="12"/>
                      <a:pt x="0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8"/>
                      <a:pt x="2" y="20"/>
                      <a:pt x="4" y="21"/>
                    </a:cubicBezTo>
                    <a:cubicBezTo>
                      <a:pt x="8" y="25"/>
                      <a:pt x="17" y="29"/>
                      <a:pt x="32" y="29"/>
                    </a:cubicBezTo>
                    <a:cubicBezTo>
                      <a:pt x="37" y="29"/>
                      <a:pt x="46" y="28"/>
                      <a:pt x="54" y="26"/>
                    </a:cubicBezTo>
                    <a:cubicBezTo>
                      <a:pt x="58" y="25"/>
                      <a:pt x="62" y="24"/>
                      <a:pt x="65" y="22"/>
                    </a:cubicBezTo>
                    <a:cubicBezTo>
                      <a:pt x="68" y="21"/>
                      <a:pt x="70" y="19"/>
                      <a:pt x="71" y="16"/>
                    </a:cubicBezTo>
                    <a:cubicBezTo>
                      <a:pt x="72" y="15"/>
                      <a:pt x="72" y="15"/>
                      <a:pt x="72" y="14"/>
                    </a:cubicBezTo>
                    <a:cubicBezTo>
                      <a:pt x="72" y="11"/>
                      <a:pt x="70" y="9"/>
                      <a:pt x="69" y="8"/>
                    </a:cubicBezTo>
                    <a:cubicBezTo>
                      <a:pt x="67" y="6"/>
                      <a:pt x="64" y="5"/>
                      <a:pt x="62" y="4"/>
                    </a:cubicBezTo>
                    <a:cubicBezTo>
                      <a:pt x="54" y="1"/>
                      <a:pt x="46" y="0"/>
                      <a:pt x="3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4" name="Freeform 784"/>
              <p:cNvSpPr>
                <a:spLocks noEditPoints="1" noChangeArrowheads="1"/>
              </p:cNvSpPr>
              <p:nvPr/>
            </p:nvSpPr>
            <p:spPr bwMode="auto">
              <a:xfrm>
                <a:off x="3009" y="2501"/>
                <a:ext cx="220" cy="128"/>
              </a:xfrm>
              <a:custGeom>
                <a:avLst/>
                <a:gdLst>
                  <a:gd name="T0" fmla="*/ 43 w 93"/>
                  <a:gd name="T1" fmla="*/ 41 h 54"/>
                  <a:gd name="T2" fmla="*/ 42 w 93"/>
                  <a:gd name="T3" fmla="*/ 51 h 54"/>
                  <a:gd name="T4" fmla="*/ 35 w 93"/>
                  <a:gd name="T5" fmla="*/ 50 h 54"/>
                  <a:gd name="T6" fmla="*/ 41 w 93"/>
                  <a:gd name="T7" fmla="*/ 47 h 54"/>
                  <a:gd name="T8" fmla="*/ 48 w 93"/>
                  <a:gd name="T9" fmla="*/ 41 h 54"/>
                  <a:gd name="T10" fmla="*/ 52 w 93"/>
                  <a:gd name="T11" fmla="*/ 47 h 54"/>
                  <a:gd name="T12" fmla="*/ 54 w 93"/>
                  <a:gd name="T13" fmla="*/ 50 h 54"/>
                  <a:gd name="T14" fmla="*/ 54 w 93"/>
                  <a:gd name="T15" fmla="*/ 47 h 54"/>
                  <a:gd name="T16" fmla="*/ 55 w 93"/>
                  <a:gd name="T17" fmla="*/ 50 h 54"/>
                  <a:gd name="T18" fmla="*/ 28 w 93"/>
                  <a:gd name="T19" fmla="*/ 50 h 54"/>
                  <a:gd name="T20" fmla="*/ 33 w 93"/>
                  <a:gd name="T21" fmla="*/ 41 h 54"/>
                  <a:gd name="T22" fmla="*/ 57 w 93"/>
                  <a:gd name="T23" fmla="*/ 49 h 54"/>
                  <a:gd name="T24" fmla="*/ 58 w 93"/>
                  <a:gd name="T25" fmla="*/ 49 h 54"/>
                  <a:gd name="T26" fmla="*/ 60 w 93"/>
                  <a:gd name="T27" fmla="*/ 39 h 54"/>
                  <a:gd name="T28" fmla="*/ 63 w 93"/>
                  <a:gd name="T29" fmla="*/ 48 h 54"/>
                  <a:gd name="T30" fmla="*/ 26 w 93"/>
                  <a:gd name="T31" fmla="*/ 49 h 54"/>
                  <a:gd name="T32" fmla="*/ 21 w 93"/>
                  <a:gd name="T33" fmla="*/ 38 h 54"/>
                  <a:gd name="T34" fmla="*/ 26 w 93"/>
                  <a:gd name="T35" fmla="*/ 49 h 54"/>
                  <a:gd name="T36" fmla="*/ 64 w 93"/>
                  <a:gd name="T37" fmla="*/ 47 h 54"/>
                  <a:gd name="T38" fmla="*/ 67 w 93"/>
                  <a:gd name="T39" fmla="*/ 43 h 54"/>
                  <a:gd name="T40" fmla="*/ 69 w 93"/>
                  <a:gd name="T41" fmla="*/ 47 h 54"/>
                  <a:gd name="T42" fmla="*/ 70 w 93"/>
                  <a:gd name="T43" fmla="*/ 37 h 54"/>
                  <a:gd name="T44" fmla="*/ 73 w 93"/>
                  <a:gd name="T45" fmla="*/ 46 h 54"/>
                  <a:gd name="T46" fmla="*/ 13 w 93"/>
                  <a:gd name="T47" fmla="*/ 44 h 54"/>
                  <a:gd name="T48" fmla="*/ 19 w 93"/>
                  <a:gd name="T49" fmla="*/ 44 h 54"/>
                  <a:gd name="T50" fmla="*/ 75 w 93"/>
                  <a:gd name="T51" fmla="*/ 45 h 54"/>
                  <a:gd name="T52" fmla="*/ 78 w 93"/>
                  <a:gd name="T53" fmla="*/ 44 h 54"/>
                  <a:gd name="T54" fmla="*/ 9 w 93"/>
                  <a:gd name="T55" fmla="*/ 42 h 54"/>
                  <a:gd name="T56" fmla="*/ 11 w 93"/>
                  <a:gd name="T57" fmla="*/ 35 h 54"/>
                  <a:gd name="T58" fmla="*/ 79 w 93"/>
                  <a:gd name="T59" fmla="*/ 34 h 54"/>
                  <a:gd name="T60" fmla="*/ 84 w 93"/>
                  <a:gd name="T61" fmla="*/ 40 h 54"/>
                  <a:gd name="T62" fmla="*/ 7 w 93"/>
                  <a:gd name="T63" fmla="*/ 40 h 54"/>
                  <a:gd name="T64" fmla="*/ 6 w 93"/>
                  <a:gd name="T65" fmla="*/ 31 h 54"/>
                  <a:gd name="T66" fmla="*/ 4 w 93"/>
                  <a:gd name="T67" fmla="*/ 32 h 54"/>
                  <a:gd name="T68" fmla="*/ 4 w 93"/>
                  <a:gd name="T69" fmla="*/ 29 h 54"/>
                  <a:gd name="T70" fmla="*/ 86 w 93"/>
                  <a:gd name="T71" fmla="*/ 30 h 54"/>
                  <a:gd name="T72" fmla="*/ 89 w 93"/>
                  <a:gd name="T73" fmla="*/ 35 h 54"/>
                  <a:gd name="T74" fmla="*/ 8 w 93"/>
                  <a:gd name="T75" fmla="*/ 28 h 54"/>
                  <a:gd name="T76" fmla="*/ 7 w 93"/>
                  <a:gd name="T77" fmla="*/ 17 h 54"/>
                  <a:gd name="T78" fmla="*/ 79 w 93"/>
                  <a:gd name="T79" fmla="*/ 9 h 54"/>
                  <a:gd name="T80" fmla="*/ 89 w 93"/>
                  <a:gd name="T81" fmla="*/ 21 h 54"/>
                  <a:gd name="T82" fmla="*/ 41 w 93"/>
                  <a:gd name="T83" fmla="*/ 38 h 54"/>
                  <a:gd name="T84" fmla="*/ 10 w 93"/>
                  <a:gd name="T85" fmla="*/ 9 h 54"/>
                  <a:gd name="T86" fmla="*/ 2 w 93"/>
                  <a:gd name="T87" fmla="*/ 21 h 54"/>
                  <a:gd name="T88" fmla="*/ 1 w 93"/>
                  <a:gd name="T89" fmla="*/ 36 h 54"/>
                  <a:gd name="T90" fmla="*/ 41 w 93"/>
                  <a:gd name="T91" fmla="*/ 54 h 54"/>
                  <a:gd name="T92" fmla="*/ 79 w 93"/>
                  <a:gd name="T93" fmla="*/ 47 h 54"/>
                  <a:gd name="T94" fmla="*/ 84 w 93"/>
                  <a:gd name="T95" fmla="*/ 45 h 54"/>
                  <a:gd name="T96" fmla="*/ 86 w 93"/>
                  <a:gd name="T97" fmla="*/ 43 h 54"/>
                  <a:gd name="T98" fmla="*/ 92 w 93"/>
                  <a:gd name="T99" fmla="*/ 32 h 54"/>
                  <a:gd name="T100" fmla="*/ 89 w 93"/>
                  <a:gd name="T101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3" h="54">
                    <a:moveTo>
                      <a:pt x="42" y="51"/>
                    </a:moveTo>
                    <a:cubicBezTo>
                      <a:pt x="42" y="50"/>
                      <a:pt x="42" y="48"/>
                      <a:pt x="42" y="47"/>
                    </a:cubicBezTo>
                    <a:cubicBezTo>
                      <a:pt x="42" y="45"/>
                      <a:pt x="42" y="43"/>
                      <a:pt x="43" y="41"/>
                    </a:cubicBezTo>
                    <a:cubicBezTo>
                      <a:pt x="44" y="41"/>
                      <a:pt x="45" y="41"/>
                      <a:pt x="47" y="41"/>
                    </a:cubicBezTo>
                    <a:cubicBezTo>
                      <a:pt x="47" y="44"/>
                      <a:pt x="47" y="47"/>
                      <a:pt x="48" y="50"/>
                    </a:cubicBezTo>
                    <a:cubicBezTo>
                      <a:pt x="46" y="51"/>
                      <a:pt x="44" y="51"/>
                      <a:pt x="42" y="51"/>
                    </a:cubicBezTo>
                    <a:moveTo>
                      <a:pt x="41" y="51"/>
                    </a:moveTo>
                    <a:cubicBezTo>
                      <a:pt x="39" y="51"/>
                      <a:pt x="37" y="51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47"/>
                      <a:pt x="35" y="44"/>
                      <a:pt x="35" y="41"/>
                    </a:cubicBezTo>
                    <a:cubicBezTo>
                      <a:pt x="37" y="41"/>
                      <a:pt x="39" y="41"/>
                      <a:pt x="41" y="41"/>
                    </a:cubicBezTo>
                    <a:cubicBezTo>
                      <a:pt x="41" y="43"/>
                      <a:pt x="41" y="45"/>
                      <a:pt x="41" y="47"/>
                    </a:cubicBezTo>
                    <a:cubicBezTo>
                      <a:pt x="41" y="48"/>
                      <a:pt x="41" y="50"/>
                      <a:pt x="41" y="51"/>
                    </a:cubicBezTo>
                    <a:moveTo>
                      <a:pt x="49" y="50"/>
                    </a:moveTo>
                    <a:cubicBezTo>
                      <a:pt x="49" y="47"/>
                      <a:pt x="49" y="44"/>
                      <a:pt x="48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50" y="41"/>
                      <a:pt x="51" y="41"/>
                      <a:pt x="52" y="40"/>
                    </a:cubicBezTo>
                    <a:cubicBezTo>
                      <a:pt x="52" y="42"/>
                      <a:pt x="52" y="45"/>
                      <a:pt x="52" y="47"/>
                    </a:cubicBezTo>
                    <a:cubicBezTo>
                      <a:pt x="52" y="48"/>
                      <a:pt x="52" y="49"/>
                      <a:pt x="52" y="50"/>
                    </a:cubicBezTo>
                    <a:cubicBezTo>
                      <a:pt x="51" y="50"/>
                      <a:pt x="50" y="50"/>
                      <a:pt x="49" y="50"/>
                    </a:cubicBezTo>
                    <a:moveTo>
                      <a:pt x="54" y="50"/>
                    </a:move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4"/>
                      <a:pt x="54" y="42"/>
                      <a:pt x="54" y="40"/>
                    </a:cubicBezTo>
                    <a:cubicBezTo>
                      <a:pt x="54" y="40"/>
                      <a:pt x="55" y="40"/>
                      <a:pt x="55" y="40"/>
                    </a:cubicBezTo>
                    <a:cubicBezTo>
                      <a:pt x="55" y="43"/>
                      <a:pt x="55" y="46"/>
                      <a:pt x="55" y="50"/>
                    </a:cubicBezTo>
                    <a:cubicBezTo>
                      <a:pt x="54" y="50"/>
                      <a:pt x="54" y="50"/>
                      <a:pt x="54" y="50"/>
                    </a:cubicBezTo>
                    <a:moveTo>
                      <a:pt x="34" y="50"/>
                    </a:moveTo>
                    <a:cubicBezTo>
                      <a:pt x="32" y="50"/>
                      <a:pt x="30" y="50"/>
                      <a:pt x="28" y="50"/>
                    </a:cubicBezTo>
                    <a:cubicBezTo>
                      <a:pt x="28" y="48"/>
                      <a:pt x="28" y="47"/>
                      <a:pt x="28" y="46"/>
                    </a:cubicBezTo>
                    <a:cubicBezTo>
                      <a:pt x="28" y="44"/>
                      <a:pt x="28" y="42"/>
                      <a:pt x="28" y="40"/>
                    </a:cubicBezTo>
                    <a:cubicBezTo>
                      <a:pt x="30" y="40"/>
                      <a:pt x="32" y="41"/>
                      <a:pt x="33" y="41"/>
                    </a:cubicBezTo>
                    <a:cubicBezTo>
                      <a:pt x="34" y="44"/>
                      <a:pt x="34" y="47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moveTo>
                      <a:pt x="57" y="49"/>
                    </a:moveTo>
                    <a:cubicBezTo>
                      <a:pt x="57" y="46"/>
                      <a:pt x="57" y="43"/>
                      <a:pt x="57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3"/>
                      <a:pt x="58" y="46"/>
                      <a:pt x="58" y="49"/>
                    </a:cubicBezTo>
                    <a:cubicBezTo>
                      <a:pt x="58" y="49"/>
                      <a:pt x="57" y="49"/>
                      <a:pt x="57" y="49"/>
                    </a:cubicBezTo>
                    <a:moveTo>
                      <a:pt x="60" y="49"/>
                    </a:moveTo>
                    <a:cubicBezTo>
                      <a:pt x="60" y="46"/>
                      <a:pt x="60" y="43"/>
                      <a:pt x="60" y="39"/>
                    </a:cubicBezTo>
                    <a:cubicBezTo>
                      <a:pt x="61" y="39"/>
                      <a:pt x="62" y="39"/>
                      <a:pt x="63" y="39"/>
                    </a:cubicBezTo>
                    <a:cubicBezTo>
                      <a:pt x="63" y="42"/>
                      <a:pt x="63" y="45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2" y="49"/>
                      <a:pt x="61" y="49"/>
                      <a:pt x="60" y="49"/>
                    </a:cubicBezTo>
                    <a:moveTo>
                      <a:pt x="26" y="49"/>
                    </a:moveTo>
                    <a:cubicBezTo>
                      <a:pt x="24" y="49"/>
                      <a:pt x="22" y="48"/>
                      <a:pt x="20" y="48"/>
                    </a:cubicBezTo>
                    <a:cubicBezTo>
                      <a:pt x="20" y="46"/>
                      <a:pt x="20" y="45"/>
                      <a:pt x="20" y="44"/>
                    </a:cubicBezTo>
                    <a:cubicBezTo>
                      <a:pt x="20" y="42"/>
                      <a:pt x="20" y="40"/>
                      <a:pt x="21" y="38"/>
                    </a:cubicBezTo>
                    <a:cubicBezTo>
                      <a:pt x="22" y="39"/>
                      <a:pt x="24" y="39"/>
                      <a:pt x="26" y="40"/>
                    </a:cubicBezTo>
                    <a:cubicBezTo>
                      <a:pt x="26" y="42"/>
                      <a:pt x="26" y="44"/>
                      <a:pt x="26" y="46"/>
                    </a:cubicBezTo>
                    <a:cubicBezTo>
                      <a:pt x="26" y="47"/>
                      <a:pt x="26" y="48"/>
                      <a:pt x="26" y="49"/>
                    </a:cubicBezTo>
                    <a:moveTo>
                      <a:pt x="65" y="48"/>
                    </a:moveTo>
                    <a:cubicBezTo>
                      <a:pt x="65" y="47"/>
                      <a:pt x="65" y="47"/>
                      <a:pt x="65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4"/>
                      <a:pt x="64" y="42"/>
                      <a:pt x="64" y="39"/>
                    </a:cubicBezTo>
                    <a:cubicBezTo>
                      <a:pt x="65" y="38"/>
                      <a:pt x="66" y="38"/>
                      <a:pt x="67" y="38"/>
                    </a:cubicBezTo>
                    <a:cubicBezTo>
                      <a:pt x="67" y="40"/>
                      <a:pt x="67" y="41"/>
                      <a:pt x="67" y="43"/>
                    </a:cubicBezTo>
                    <a:cubicBezTo>
                      <a:pt x="67" y="44"/>
                      <a:pt x="67" y="46"/>
                      <a:pt x="67" y="47"/>
                    </a:cubicBezTo>
                    <a:cubicBezTo>
                      <a:pt x="66" y="48"/>
                      <a:pt x="66" y="48"/>
                      <a:pt x="65" y="48"/>
                    </a:cubicBezTo>
                    <a:moveTo>
                      <a:pt x="69" y="47"/>
                    </a:moveTo>
                    <a:cubicBezTo>
                      <a:pt x="69" y="46"/>
                      <a:pt x="69" y="44"/>
                      <a:pt x="69" y="43"/>
                    </a:cubicBezTo>
                    <a:cubicBezTo>
                      <a:pt x="69" y="41"/>
                      <a:pt x="69" y="39"/>
                      <a:pt x="69" y="38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7"/>
                      <a:pt x="72" y="37"/>
                      <a:pt x="73" y="36"/>
                    </a:cubicBezTo>
                    <a:cubicBezTo>
                      <a:pt x="73" y="39"/>
                      <a:pt x="73" y="42"/>
                      <a:pt x="73" y="45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2" y="46"/>
                      <a:pt x="70" y="47"/>
                      <a:pt x="69" y="47"/>
                    </a:cubicBezTo>
                    <a:moveTo>
                      <a:pt x="19" y="47"/>
                    </a:moveTo>
                    <a:cubicBezTo>
                      <a:pt x="17" y="46"/>
                      <a:pt x="15" y="45"/>
                      <a:pt x="13" y="44"/>
                    </a:cubicBezTo>
                    <a:cubicBezTo>
                      <a:pt x="13" y="41"/>
                      <a:pt x="13" y="38"/>
                      <a:pt x="13" y="35"/>
                    </a:cubicBezTo>
                    <a:cubicBezTo>
                      <a:pt x="15" y="36"/>
                      <a:pt x="17" y="37"/>
                      <a:pt x="19" y="38"/>
                    </a:cubicBezTo>
                    <a:cubicBezTo>
                      <a:pt x="19" y="40"/>
                      <a:pt x="19" y="42"/>
                      <a:pt x="19" y="44"/>
                    </a:cubicBezTo>
                    <a:cubicBezTo>
                      <a:pt x="19" y="45"/>
                      <a:pt x="19" y="46"/>
                      <a:pt x="19" y="47"/>
                    </a:cubicBezTo>
                    <a:moveTo>
                      <a:pt x="75" y="45"/>
                    </a:moveTo>
                    <a:cubicBezTo>
                      <a:pt x="75" y="45"/>
                      <a:pt x="75" y="45"/>
                      <a:pt x="75" y="45"/>
                    </a:cubicBezTo>
                    <a:cubicBezTo>
                      <a:pt x="75" y="42"/>
                      <a:pt x="75" y="39"/>
                      <a:pt x="74" y="36"/>
                    </a:cubicBezTo>
                    <a:cubicBezTo>
                      <a:pt x="75" y="36"/>
                      <a:pt x="76" y="35"/>
                      <a:pt x="77" y="35"/>
                    </a:cubicBezTo>
                    <a:cubicBezTo>
                      <a:pt x="78" y="38"/>
                      <a:pt x="78" y="41"/>
                      <a:pt x="78" y="44"/>
                    </a:cubicBezTo>
                    <a:cubicBezTo>
                      <a:pt x="77" y="44"/>
                      <a:pt x="76" y="45"/>
                      <a:pt x="75" y="45"/>
                    </a:cubicBezTo>
                    <a:moveTo>
                      <a:pt x="11" y="43"/>
                    </a:moveTo>
                    <a:cubicBezTo>
                      <a:pt x="10" y="43"/>
                      <a:pt x="10" y="42"/>
                      <a:pt x="9" y="42"/>
                    </a:cubicBezTo>
                    <a:cubicBezTo>
                      <a:pt x="9" y="39"/>
                      <a:pt x="9" y="36"/>
                      <a:pt x="9" y="33"/>
                    </a:cubicBezTo>
                    <a:cubicBezTo>
                      <a:pt x="10" y="33"/>
                      <a:pt x="10" y="34"/>
                      <a:pt x="11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8"/>
                      <a:pt x="11" y="40"/>
                      <a:pt x="11" y="43"/>
                    </a:cubicBezTo>
                    <a:moveTo>
                      <a:pt x="79" y="43"/>
                    </a:moveTo>
                    <a:cubicBezTo>
                      <a:pt x="79" y="40"/>
                      <a:pt x="79" y="37"/>
                      <a:pt x="79" y="34"/>
                    </a:cubicBezTo>
                    <a:cubicBezTo>
                      <a:pt x="81" y="33"/>
                      <a:pt x="82" y="33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84" y="34"/>
                      <a:pt x="84" y="37"/>
                      <a:pt x="84" y="40"/>
                    </a:cubicBezTo>
                    <a:cubicBezTo>
                      <a:pt x="84" y="41"/>
                      <a:pt x="83" y="41"/>
                      <a:pt x="82" y="42"/>
                    </a:cubicBezTo>
                    <a:cubicBezTo>
                      <a:pt x="81" y="42"/>
                      <a:pt x="80" y="43"/>
                      <a:pt x="79" y="43"/>
                    </a:cubicBezTo>
                    <a:moveTo>
                      <a:pt x="7" y="40"/>
                    </a:moveTo>
                    <a:cubicBezTo>
                      <a:pt x="7" y="40"/>
                      <a:pt x="6" y="39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6"/>
                      <a:pt x="6" y="33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4"/>
                      <a:pt x="7" y="37"/>
                      <a:pt x="7" y="40"/>
                    </a:cubicBezTo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0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1"/>
                      <a:pt x="4" y="32"/>
                    </a:cubicBezTo>
                    <a:moveTo>
                      <a:pt x="86" y="39"/>
                    </a:moveTo>
                    <a:cubicBezTo>
                      <a:pt x="86" y="36"/>
                      <a:pt x="86" y="33"/>
                      <a:pt x="86" y="30"/>
                    </a:cubicBezTo>
                    <a:cubicBezTo>
                      <a:pt x="87" y="30"/>
                      <a:pt x="88" y="29"/>
                      <a:pt x="89" y="28"/>
                    </a:cubicBezTo>
                    <a:cubicBezTo>
                      <a:pt x="89" y="30"/>
                      <a:pt x="89" y="32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6"/>
                      <a:pt x="87" y="38"/>
                      <a:pt x="86" y="39"/>
                    </a:cubicBezTo>
                    <a:moveTo>
                      <a:pt x="41" y="38"/>
                    </a:moveTo>
                    <a:cubicBezTo>
                      <a:pt x="23" y="38"/>
                      <a:pt x="12" y="32"/>
                      <a:pt x="8" y="28"/>
                    </a:cubicBezTo>
                    <a:cubicBezTo>
                      <a:pt x="6" y="26"/>
                      <a:pt x="5" y="24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6" y="18"/>
                      <a:pt x="7" y="17"/>
                    </a:cubicBezTo>
                    <a:cubicBezTo>
                      <a:pt x="8" y="15"/>
                      <a:pt x="10" y="13"/>
                      <a:pt x="12" y="12"/>
                    </a:cubicBezTo>
                    <a:cubicBezTo>
                      <a:pt x="23" y="6"/>
                      <a:pt x="35" y="3"/>
                      <a:pt x="48" y="3"/>
                    </a:cubicBezTo>
                    <a:cubicBezTo>
                      <a:pt x="58" y="3"/>
                      <a:pt x="69" y="5"/>
                      <a:pt x="79" y="9"/>
                    </a:cubicBezTo>
                    <a:cubicBezTo>
                      <a:pt x="82" y="10"/>
                      <a:pt x="85" y="12"/>
                      <a:pt x="86" y="14"/>
                    </a:cubicBezTo>
                    <a:cubicBezTo>
                      <a:pt x="88" y="16"/>
                      <a:pt x="89" y="18"/>
                      <a:pt x="89" y="20"/>
                    </a:cubicBezTo>
                    <a:cubicBezTo>
                      <a:pt x="89" y="20"/>
                      <a:pt x="89" y="21"/>
                      <a:pt x="89" y="21"/>
                    </a:cubicBezTo>
                    <a:cubicBezTo>
                      <a:pt x="88" y="24"/>
                      <a:pt x="86" y="27"/>
                      <a:pt x="82" y="29"/>
                    </a:cubicBezTo>
                    <a:cubicBezTo>
                      <a:pt x="71" y="35"/>
                      <a:pt x="52" y="38"/>
                      <a:pt x="42" y="38"/>
                    </a:cubicBezTo>
                    <a:cubicBezTo>
                      <a:pt x="42" y="38"/>
                      <a:pt x="41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moveTo>
                      <a:pt x="48" y="0"/>
                    </a:moveTo>
                    <a:cubicBezTo>
                      <a:pt x="35" y="0"/>
                      <a:pt x="22" y="3"/>
                      <a:pt x="10" y="9"/>
                    </a:cubicBezTo>
                    <a:cubicBezTo>
                      <a:pt x="8" y="11"/>
                      <a:pt x="6" y="13"/>
                      <a:pt x="4" y="15"/>
                    </a:cubicBezTo>
                    <a:cubicBezTo>
                      <a:pt x="3" y="17"/>
                      <a:pt x="2" y="19"/>
                      <a:pt x="2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3"/>
                      <a:pt x="1" y="36"/>
                    </a:cubicBezTo>
                    <a:cubicBezTo>
                      <a:pt x="1" y="37"/>
                      <a:pt x="1" y="37"/>
                      <a:pt x="2" y="37"/>
                    </a:cubicBezTo>
                    <a:cubicBezTo>
                      <a:pt x="2" y="39"/>
                      <a:pt x="4" y="42"/>
                      <a:pt x="5" y="43"/>
                    </a:cubicBezTo>
                    <a:cubicBezTo>
                      <a:pt x="11" y="49"/>
                      <a:pt x="23" y="54"/>
                      <a:pt x="41" y="54"/>
                    </a:cubicBezTo>
                    <a:cubicBezTo>
                      <a:pt x="49" y="54"/>
                      <a:pt x="60" y="53"/>
                      <a:pt x="70" y="50"/>
                    </a:cubicBezTo>
                    <a:cubicBezTo>
                      <a:pt x="73" y="49"/>
                      <a:pt x="76" y="48"/>
                      <a:pt x="79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1" y="46"/>
                      <a:pt x="83" y="45"/>
                      <a:pt x="84" y="45"/>
                    </a:cubicBezTo>
                    <a:cubicBezTo>
                      <a:pt x="84" y="44"/>
                      <a:pt x="85" y="44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9" y="41"/>
                      <a:pt x="91" y="39"/>
                      <a:pt x="92" y="35"/>
                    </a:cubicBezTo>
                    <a:cubicBezTo>
                      <a:pt x="92" y="35"/>
                      <a:pt x="93" y="34"/>
                      <a:pt x="93" y="34"/>
                    </a:cubicBezTo>
                    <a:cubicBezTo>
                      <a:pt x="93" y="33"/>
                      <a:pt x="92" y="33"/>
                      <a:pt x="92" y="32"/>
                    </a:cubicBezTo>
                    <a:cubicBezTo>
                      <a:pt x="92" y="28"/>
                      <a:pt x="93" y="24"/>
                      <a:pt x="93" y="19"/>
                    </a:cubicBezTo>
                    <a:cubicBezTo>
                      <a:pt x="93" y="19"/>
                      <a:pt x="93" y="18"/>
                      <a:pt x="92" y="18"/>
                    </a:cubicBezTo>
                    <a:cubicBezTo>
                      <a:pt x="92" y="16"/>
                      <a:pt x="91" y="13"/>
                      <a:pt x="89" y="12"/>
                    </a:cubicBezTo>
                    <a:cubicBezTo>
                      <a:pt x="86" y="9"/>
                      <a:pt x="83" y="7"/>
                      <a:pt x="80" y="6"/>
                    </a:cubicBezTo>
                    <a:cubicBezTo>
                      <a:pt x="70" y="2"/>
                      <a:pt x="59" y="0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5" name="Freeform 785"/>
              <p:cNvSpPr>
                <a:spLocks noEditPoints="1" noChangeArrowheads="1"/>
              </p:cNvSpPr>
              <p:nvPr/>
            </p:nvSpPr>
            <p:spPr bwMode="auto">
              <a:xfrm>
                <a:off x="3009" y="2596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2 h 37"/>
                  <a:gd name="T32" fmla="*/ 63 w 93"/>
                  <a:gd name="T33" fmla="*/ 31 h 37"/>
                  <a:gd name="T34" fmla="*/ 20 w 93"/>
                  <a:gd name="T35" fmla="*/ 31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6 w 93"/>
                  <a:gd name="T81" fmla="*/ 10 h 37"/>
                  <a:gd name="T82" fmla="*/ 4 w 93"/>
                  <a:gd name="T83" fmla="*/ 4 h 37"/>
                  <a:gd name="T84" fmla="*/ 1 w 93"/>
                  <a:gd name="T85" fmla="*/ 4 h 37"/>
                  <a:gd name="T86" fmla="*/ 0 w 93"/>
                  <a:gd name="T87" fmla="*/ 10 h 37"/>
                  <a:gd name="T88" fmla="*/ 5 w 93"/>
                  <a:gd name="T89" fmla="*/ 26 h 37"/>
                  <a:gd name="T90" fmla="*/ 79 w 93"/>
                  <a:gd name="T91" fmla="*/ 30 h 37"/>
                  <a:gd name="T92" fmla="*/ 80 w 93"/>
                  <a:gd name="T93" fmla="*/ 30 h 37"/>
                  <a:gd name="T94" fmla="*/ 86 w 93"/>
                  <a:gd name="T95" fmla="*/ 26 h 37"/>
                  <a:gd name="T96" fmla="*/ 93 w 93"/>
                  <a:gd name="T97" fmla="*/ 17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1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6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5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9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2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1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8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8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3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4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4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5"/>
                      <a:pt x="4" y="15"/>
                    </a:cubicBezTo>
                    <a:moveTo>
                      <a:pt x="86" y="22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2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1" y="29"/>
                      <a:pt x="83" y="28"/>
                      <a:pt x="84" y="28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6" name="Freeform 786"/>
              <p:cNvSpPr>
                <a:spLocks noEditPoints="1" noChangeArrowheads="1"/>
              </p:cNvSpPr>
              <p:nvPr/>
            </p:nvSpPr>
            <p:spPr bwMode="auto">
              <a:xfrm>
                <a:off x="3009" y="2648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4 w 93"/>
                  <a:gd name="T81" fmla="*/ 7 h 37"/>
                  <a:gd name="T82" fmla="*/ 3 w 93"/>
                  <a:gd name="T83" fmla="*/ 3 h 37"/>
                  <a:gd name="T84" fmla="*/ 0 w 93"/>
                  <a:gd name="T85" fmla="*/ 6 h 37"/>
                  <a:gd name="T86" fmla="*/ 1 w 93"/>
                  <a:gd name="T87" fmla="*/ 19 h 37"/>
                  <a:gd name="T88" fmla="*/ 41 w 93"/>
                  <a:gd name="T89" fmla="*/ 37 h 37"/>
                  <a:gd name="T90" fmla="*/ 79 w 93"/>
                  <a:gd name="T91" fmla="*/ 30 h 37"/>
                  <a:gd name="T92" fmla="*/ 84 w 93"/>
                  <a:gd name="T93" fmla="*/ 27 h 37"/>
                  <a:gd name="T94" fmla="*/ 86 w 93"/>
                  <a:gd name="T95" fmla="*/ 26 h 37"/>
                  <a:gd name="T96" fmla="*/ 92 w 93"/>
                  <a:gd name="T97" fmla="*/ 15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6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6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5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8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3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4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4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2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2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7" name="Freeform 787"/>
              <p:cNvSpPr>
                <a:spLocks noEditPoints="1" noChangeArrowheads="1"/>
              </p:cNvSpPr>
              <p:nvPr/>
            </p:nvSpPr>
            <p:spPr bwMode="auto">
              <a:xfrm>
                <a:off x="3009" y="2700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44 w 93"/>
                  <a:gd name="T79" fmla="*/ 20 h 37"/>
                  <a:gd name="T80" fmla="*/ 4 w 93"/>
                  <a:gd name="T81" fmla="*/ 7 h 37"/>
                  <a:gd name="T82" fmla="*/ 3 w 93"/>
                  <a:gd name="T83" fmla="*/ 3 h 37"/>
                  <a:gd name="T84" fmla="*/ 0 w 93"/>
                  <a:gd name="T85" fmla="*/ 6 h 37"/>
                  <a:gd name="T86" fmla="*/ 1 w 93"/>
                  <a:gd name="T87" fmla="*/ 19 h 37"/>
                  <a:gd name="T88" fmla="*/ 41 w 93"/>
                  <a:gd name="T89" fmla="*/ 37 h 37"/>
                  <a:gd name="T90" fmla="*/ 79 w 93"/>
                  <a:gd name="T91" fmla="*/ 30 h 37"/>
                  <a:gd name="T92" fmla="*/ 84 w 93"/>
                  <a:gd name="T93" fmla="*/ 27 h 37"/>
                  <a:gd name="T94" fmla="*/ 86 w 93"/>
                  <a:gd name="T95" fmla="*/ 26 h 37"/>
                  <a:gd name="T96" fmla="*/ 92 w 93"/>
                  <a:gd name="T97" fmla="*/ 15 h 37"/>
                  <a:gd name="T98" fmla="*/ 91 w 93"/>
                  <a:gd name="T9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6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5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3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3"/>
                      <a:pt x="54" y="33"/>
                      <a:pt x="54" y="33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5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4"/>
                      <a:pt x="28" y="22"/>
                    </a:cubicBezTo>
                    <a:cubicBezTo>
                      <a:pt x="29" y="22"/>
                      <a:pt x="31" y="23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2"/>
                      <a:pt x="60" y="32"/>
                    </a:cubicBezTo>
                    <a:moveTo>
                      <a:pt x="26" y="32"/>
                    </a:moveTo>
                    <a:cubicBezTo>
                      <a:pt x="24" y="32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5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20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8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7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2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3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3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1"/>
                    </a:moveTo>
                    <a:cubicBezTo>
                      <a:pt x="86" y="19"/>
                      <a:pt x="86" y="16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1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10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7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7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8" name="Freeform 788"/>
              <p:cNvSpPr>
                <a:spLocks noEditPoints="1" noChangeArrowheads="1"/>
              </p:cNvSpPr>
              <p:nvPr/>
            </p:nvSpPr>
            <p:spPr bwMode="auto">
              <a:xfrm>
                <a:off x="3009" y="2752"/>
                <a:ext cx="220" cy="87"/>
              </a:xfrm>
              <a:custGeom>
                <a:avLst/>
                <a:gdLst>
                  <a:gd name="T0" fmla="*/ 47 w 93"/>
                  <a:gd name="T1" fmla="*/ 23 h 37"/>
                  <a:gd name="T2" fmla="*/ 42 w 93"/>
                  <a:gd name="T3" fmla="*/ 33 h 37"/>
                  <a:gd name="T4" fmla="*/ 44 w 93"/>
                  <a:gd name="T5" fmla="*/ 23 h 37"/>
                  <a:gd name="T6" fmla="*/ 35 w 93"/>
                  <a:gd name="T7" fmla="*/ 33 h 37"/>
                  <a:gd name="T8" fmla="*/ 41 w 93"/>
                  <a:gd name="T9" fmla="*/ 30 h 37"/>
                  <a:gd name="T10" fmla="*/ 48 w 93"/>
                  <a:gd name="T11" fmla="*/ 24 h 37"/>
                  <a:gd name="T12" fmla="*/ 52 w 93"/>
                  <a:gd name="T13" fmla="*/ 23 h 37"/>
                  <a:gd name="T14" fmla="*/ 49 w 93"/>
                  <a:gd name="T15" fmla="*/ 33 h 37"/>
                  <a:gd name="T16" fmla="*/ 54 w 93"/>
                  <a:gd name="T17" fmla="*/ 31 h 37"/>
                  <a:gd name="T18" fmla="*/ 55 w 93"/>
                  <a:gd name="T19" fmla="*/ 23 h 37"/>
                  <a:gd name="T20" fmla="*/ 57 w 93"/>
                  <a:gd name="T21" fmla="*/ 32 h 37"/>
                  <a:gd name="T22" fmla="*/ 58 w 93"/>
                  <a:gd name="T23" fmla="*/ 32 h 37"/>
                  <a:gd name="T24" fmla="*/ 28 w 93"/>
                  <a:gd name="T25" fmla="*/ 32 h 37"/>
                  <a:gd name="T26" fmla="*/ 32 w 93"/>
                  <a:gd name="T27" fmla="*/ 23 h 37"/>
                  <a:gd name="T28" fmla="*/ 34 w 93"/>
                  <a:gd name="T29" fmla="*/ 33 h 37"/>
                  <a:gd name="T30" fmla="*/ 63 w 93"/>
                  <a:gd name="T31" fmla="*/ 21 h 37"/>
                  <a:gd name="T32" fmla="*/ 63 w 93"/>
                  <a:gd name="T33" fmla="*/ 31 h 37"/>
                  <a:gd name="T34" fmla="*/ 20 w 93"/>
                  <a:gd name="T35" fmla="*/ 30 h 37"/>
                  <a:gd name="T36" fmla="*/ 26 w 93"/>
                  <a:gd name="T37" fmla="*/ 22 h 37"/>
                  <a:gd name="T38" fmla="*/ 65 w 93"/>
                  <a:gd name="T39" fmla="*/ 31 h 37"/>
                  <a:gd name="T40" fmla="*/ 64 w 93"/>
                  <a:gd name="T41" fmla="*/ 21 h 37"/>
                  <a:gd name="T42" fmla="*/ 67 w 93"/>
                  <a:gd name="T43" fmla="*/ 26 h 37"/>
                  <a:gd name="T44" fmla="*/ 69 w 93"/>
                  <a:gd name="T45" fmla="*/ 30 h 37"/>
                  <a:gd name="T46" fmla="*/ 73 w 93"/>
                  <a:gd name="T47" fmla="*/ 19 h 37"/>
                  <a:gd name="T48" fmla="*/ 69 w 93"/>
                  <a:gd name="T49" fmla="*/ 30 h 37"/>
                  <a:gd name="T50" fmla="*/ 13 w 93"/>
                  <a:gd name="T51" fmla="*/ 18 h 37"/>
                  <a:gd name="T52" fmla="*/ 19 w 93"/>
                  <a:gd name="T53" fmla="*/ 30 h 37"/>
                  <a:gd name="T54" fmla="*/ 74 w 93"/>
                  <a:gd name="T55" fmla="*/ 18 h 37"/>
                  <a:gd name="T56" fmla="*/ 75 w 93"/>
                  <a:gd name="T57" fmla="*/ 28 h 37"/>
                  <a:gd name="T58" fmla="*/ 9 w 93"/>
                  <a:gd name="T59" fmla="*/ 16 h 37"/>
                  <a:gd name="T60" fmla="*/ 7 w 93"/>
                  <a:gd name="T61" fmla="*/ 23 h 37"/>
                  <a:gd name="T62" fmla="*/ 6 w 93"/>
                  <a:gd name="T63" fmla="*/ 14 h 37"/>
                  <a:gd name="T64" fmla="*/ 79 w 93"/>
                  <a:gd name="T65" fmla="*/ 26 h 37"/>
                  <a:gd name="T66" fmla="*/ 84 w 93"/>
                  <a:gd name="T67" fmla="*/ 23 h 37"/>
                  <a:gd name="T68" fmla="*/ 4 w 93"/>
                  <a:gd name="T69" fmla="*/ 15 h 37"/>
                  <a:gd name="T70" fmla="*/ 4 w 93"/>
                  <a:gd name="T71" fmla="*/ 13 h 37"/>
                  <a:gd name="T72" fmla="*/ 86 w 93"/>
                  <a:gd name="T73" fmla="*/ 13 h 37"/>
                  <a:gd name="T74" fmla="*/ 89 w 93"/>
                  <a:gd name="T75" fmla="*/ 18 h 37"/>
                  <a:gd name="T76" fmla="*/ 89 w 93"/>
                  <a:gd name="T77" fmla="*/ 2 h 37"/>
                  <a:gd name="T78" fmla="*/ 89 w 93"/>
                  <a:gd name="T79" fmla="*/ 6 h 37"/>
                  <a:gd name="T80" fmla="*/ 32 w 93"/>
                  <a:gd name="T81" fmla="*/ 19 h 37"/>
                  <a:gd name="T82" fmla="*/ 4 w 93"/>
                  <a:gd name="T83" fmla="*/ 5 h 37"/>
                  <a:gd name="T84" fmla="*/ 2 w 93"/>
                  <a:gd name="T85" fmla="*/ 3 h 37"/>
                  <a:gd name="T86" fmla="*/ 1 w 93"/>
                  <a:gd name="T87" fmla="*/ 8 h 37"/>
                  <a:gd name="T88" fmla="*/ 2 w 93"/>
                  <a:gd name="T89" fmla="*/ 20 h 37"/>
                  <a:gd name="T90" fmla="*/ 70 w 93"/>
                  <a:gd name="T91" fmla="*/ 33 h 37"/>
                  <a:gd name="T92" fmla="*/ 80 w 93"/>
                  <a:gd name="T93" fmla="*/ 29 h 37"/>
                  <a:gd name="T94" fmla="*/ 86 w 93"/>
                  <a:gd name="T95" fmla="*/ 26 h 37"/>
                  <a:gd name="T96" fmla="*/ 92 w 93"/>
                  <a:gd name="T97" fmla="*/ 18 h 37"/>
                  <a:gd name="T98" fmla="*/ 93 w 93"/>
                  <a:gd name="T9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37">
                    <a:moveTo>
                      <a:pt x="44" y="23"/>
                    </a:moveTo>
                    <a:cubicBezTo>
                      <a:pt x="45" y="23"/>
                      <a:pt x="46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7"/>
                      <a:pt x="47" y="30"/>
                      <a:pt x="48" y="33"/>
                    </a:cubicBezTo>
                    <a:cubicBezTo>
                      <a:pt x="46" y="33"/>
                      <a:pt x="44" y="33"/>
                      <a:pt x="42" y="33"/>
                    </a:cubicBezTo>
                    <a:cubicBezTo>
                      <a:pt x="42" y="32"/>
                      <a:pt x="42" y="31"/>
                      <a:pt x="42" y="30"/>
                    </a:cubicBezTo>
                    <a:cubicBezTo>
                      <a:pt x="42" y="28"/>
                      <a:pt x="42" y="25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moveTo>
                      <a:pt x="41" y="33"/>
                    </a:moveTo>
                    <a:cubicBezTo>
                      <a:pt x="39" y="33"/>
                      <a:pt x="37" y="33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0"/>
                      <a:pt x="35" y="26"/>
                      <a:pt x="35" y="23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1" y="25"/>
                      <a:pt x="41" y="28"/>
                      <a:pt x="41" y="30"/>
                    </a:cubicBezTo>
                    <a:cubicBezTo>
                      <a:pt x="41" y="31"/>
                      <a:pt x="41" y="32"/>
                      <a:pt x="41" y="33"/>
                    </a:cubicBezTo>
                    <a:moveTo>
                      <a:pt x="49" y="33"/>
                    </a:moveTo>
                    <a:cubicBezTo>
                      <a:pt x="49" y="30"/>
                      <a:pt x="49" y="27"/>
                      <a:pt x="48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3"/>
                      <a:pt x="51" y="23"/>
                      <a:pt x="52" y="23"/>
                    </a:cubicBezTo>
                    <a:cubicBezTo>
                      <a:pt x="52" y="25"/>
                      <a:pt x="52" y="27"/>
                      <a:pt x="52" y="29"/>
                    </a:cubicBezTo>
                    <a:cubicBezTo>
                      <a:pt x="52" y="30"/>
                      <a:pt x="52" y="32"/>
                      <a:pt x="52" y="33"/>
                    </a:cubicBezTo>
                    <a:cubicBezTo>
                      <a:pt x="51" y="33"/>
                      <a:pt x="50" y="33"/>
                      <a:pt x="49" y="33"/>
                    </a:cubicBezTo>
                    <a:moveTo>
                      <a:pt x="54" y="32"/>
                    </a:moveTo>
                    <a:cubicBezTo>
                      <a:pt x="54" y="32"/>
                      <a:pt x="54" y="32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0"/>
                      <a:pt x="54" y="30"/>
                      <a:pt x="54" y="29"/>
                    </a:cubicBezTo>
                    <a:cubicBezTo>
                      <a:pt x="54" y="27"/>
                      <a:pt x="54" y="25"/>
                      <a:pt x="54" y="23"/>
                    </a:cubicBezTo>
                    <a:cubicBezTo>
                      <a:pt x="54" y="23"/>
                      <a:pt x="55" y="23"/>
                      <a:pt x="55" y="23"/>
                    </a:cubicBezTo>
                    <a:cubicBezTo>
                      <a:pt x="55" y="26"/>
                      <a:pt x="55" y="29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moveTo>
                      <a:pt x="57" y="32"/>
                    </a:moveTo>
                    <a:cubicBezTo>
                      <a:pt x="57" y="29"/>
                      <a:pt x="57" y="26"/>
                      <a:pt x="57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5"/>
                      <a:pt x="58" y="29"/>
                      <a:pt x="58" y="32"/>
                    </a:cubicBezTo>
                    <a:cubicBezTo>
                      <a:pt x="58" y="32"/>
                      <a:pt x="57" y="32"/>
                      <a:pt x="57" y="32"/>
                    </a:cubicBezTo>
                    <a:moveTo>
                      <a:pt x="34" y="33"/>
                    </a:moveTo>
                    <a:cubicBezTo>
                      <a:pt x="32" y="33"/>
                      <a:pt x="30" y="33"/>
                      <a:pt x="28" y="32"/>
                    </a:cubicBezTo>
                    <a:cubicBezTo>
                      <a:pt x="28" y="31"/>
                      <a:pt x="28" y="30"/>
                      <a:pt x="28" y="29"/>
                    </a:cubicBezTo>
                    <a:cubicBezTo>
                      <a:pt x="28" y="27"/>
                      <a:pt x="28" y="24"/>
                      <a:pt x="28" y="22"/>
                    </a:cubicBezTo>
                    <a:cubicBezTo>
                      <a:pt x="29" y="22"/>
                      <a:pt x="31" y="22"/>
                      <a:pt x="32" y="23"/>
                    </a:cubicBezTo>
                    <a:cubicBezTo>
                      <a:pt x="32" y="23"/>
                      <a:pt x="33" y="23"/>
                      <a:pt x="33" y="23"/>
                    </a:cubicBezTo>
                    <a:cubicBezTo>
                      <a:pt x="34" y="26"/>
                      <a:pt x="34" y="30"/>
                      <a:pt x="34" y="33"/>
                    </a:cubicBezTo>
                    <a:cubicBezTo>
                      <a:pt x="34" y="33"/>
                      <a:pt x="34" y="33"/>
                      <a:pt x="34" y="33"/>
                    </a:cubicBezTo>
                    <a:moveTo>
                      <a:pt x="60" y="32"/>
                    </a:moveTo>
                    <a:cubicBezTo>
                      <a:pt x="60" y="28"/>
                      <a:pt x="60" y="25"/>
                      <a:pt x="59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4"/>
                      <a:pt x="63" y="27"/>
                      <a:pt x="63" y="30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1" y="31"/>
                      <a:pt x="60" y="32"/>
                    </a:cubicBezTo>
                    <a:moveTo>
                      <a:pt x="26" y="32"/>
                    </a:moveTo>
                    <a:cubicBezTo>
                      <a:pt x="24" y="31"/>
                      <a:pt x="22" y="31"/>
                      <a:pt x="20" y="30"/>
                    </a:cubicBezTo>
                    <a:cubicBezTo>
                      <a:pt x="20" y="29"/>
                      <a:pt x="20" y="28"/>
                      <a:pt x="20" y="26"/>
                    </a:cubicBezTo>
                    <a:cubicBezTo>
                      <a:pt x="20" y="24"/>
                      <a:pt x="20" y="23"/>
                      <a:pt x="21" y="21"/>
                    </a:cubicBezTo>
                    <a:cubicBezTo>
                      <a:pt x="23" y="21"/>
                      <a:pt x="24" y="22"/>
                      <a:pt x="26" y="22"/>
                    </a:cubicBezTo>
                    <a:cubicBezTo>
                      <a:pt x="26" y="24"/>
                      <a:pt x="26" y="27"/>
                      <a:pt x="26" y="29"/>
                    </a:cubicBezTo>
                    <a:cubicBezTo>
                      <a:pt x="26" y="30"/>
                      <a:pt x="26" y="31"/>
                      <a:pt x="26" y="32"/>
                    </a:cubicBezTo>
                    <a:moveTo>
                      <a:pt x="65" y="31"/>
                    </a:moveTo>
                    <a:cubicBezTo>
                      <a:pt x="65" y="30"/>
                      <a:pt x="65" y="30"/>
                      <a:pt x="65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7"/>
                      <a:pt x="64" y="24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6" y="21"/>
                      <a:pt x="67" y="20"/>
                    </a:cubicBezTo>
                    <a:cubicBezTo>
                      <a:pt x="67" y="22"/>
                      <a:pt x="67" y="24"/>
                      <a:pt x="67" y="26"/>
                    </a:cubicBezTo>
                    <a:cubicBezTo>
                      <a:pt x="67" y="27"/>
                      <a:pt x="67" y="29"/>
                      <a:pt x="67" y="30"/>
                    </a:cubicBezTo>
                    <a:cubicBezTo>
                      <a:pt x="66" y="30"/>
                      <a:pt x="66" y="31"/>
                      <a:pt x="65" y="31"/>
                    </a:cubicBezTo>
                    <a:moveTo>
                      <a:pt x="69" y="30"/>
                    </a:moveTo>
                    <a:cubicBezTo>
                      <a:pt x="69" y="28"/>
                      <a:pt x="69" y="27"/>
                      <a:pt x="69" y="26"/>
                    </a:cubicBezTo>
                    <a:cubicBezTo>
                      <a:pt x="69" y="24"/>
                      <a:pt x="69" y="22"/>
                      <a:pt x="69" y="20"/>
                    </a:cubicBezTo>
                    <a:cubicBezTo>
                      <a:pt x="70" y="19"/>
                      <a:pt x="71" y="19"/>
                      <a:pt x="73" y="19"/>
                    </a:cubicBezTo>
                    <a:cubicBezTo>
                      <a:pt x="73" y="22"/>
                      <a:pt x="73" y="25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9"/>
                      <a:pt x="70" y="29"/>
                      <a:pt x="69" y="30"/>
                    </a:cubicBezTo>
                    <a:moveTo>
                      <a:pt x="19" y="30"/>
                    </a:moveTo>
                    <a:cubicBezTo>
                      <a:pt x="17" y="29"/>
                      <a:pt x="15" y="28"/>
                      <a:pt x="13" y="27"/>
                    </a:cubicBezTo>
                    <a:cubicBezTo>
                      <a:pt x="13" y="24"/>
                      <a:pt x="13" y="21"/>
                      <a:pt x="13" y="18"/>
                    </a:cubicBezTo>
                    <a:cubicBezTo>
                      <a:pt x="15" y="19"/>
                      <a:pt x="17" y="20"/>
                      <a:pt x="19" y="20"/>
                    </a:cubicBezTo>
                    <a:cubicBezTo>
                      <a:pt x="19" y="22"/>
                      <a:pt x="19" y="24"/>
                      <a:pt x="19" y="26"/>
                    </a:cubicBezTo>
                    <a:cubicBezTo>
                      <a:pt x="19" y="27"/>
                      <a:pt x="19" y="29"/>
                      <a:pt x="19" y="30"/>
                    </a:cubicBezTo>
                    <a:moveTo>
                      <a:pt x="75" y="28"/>
                    </a:move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4"/>
                      <a:pt x="75" y="21"/>
                      <a:pt x="74" y="18"/>
                    </a:cubicBezTo>
                    <a:cubicBezTo>
                      <a:pt x="75" y="18"/>
                      <a:pt x="76" y="17"/>
                      <a:pt x="77" y="17"/>
                    </a:cubicBezTo>
                    <a:cubicBezTo>
                      <a:pt x="78" y="20"/>
                      <a:pt x="78" y="23"/>
                      <a:pt x="78" y="27"/>
                    </a:cubicBezTo>
                    <a:cubicBezTo>
                      <a:pt x="77" y="27"/>
                      <a:pt x="76" y="27"/>
                      <a:pt x="75" y="28"/>
                    </a:cubicBezTo>
                    <a:moveTo>
                      <a:pt x="11" y="26"/>
                    </a:moveTo>
                    <a:cubicBezTo>
                      <a:pt x="10" y="26"/>
                      <a:pt x="10" y="25"/>
                      <a:pt x="9" y="25"/>
                    </a:cubicBezTo>
                    <a:cubicBezTo>
                      <a:pt x="9" y="22"/>
                      <a:pt x="9" y="19"/>
                      <a:pt x="9" y="16"/>
                    </a:cubicBezTo>
                    <a:cubicBezTo>
                      <a:pt x="10" y="17"/>
                      <a:pt x="10" y="17"/>
                      <a:pt x="11" y="17"/>
                    </a:cubicBezTo>
                    <a:cubicBezTo>
                      <a:pt x="11" y="20"/>
                      <a:pt x="11" y="23"/>
                      <a:pt x="11" y="26"/>
                    </a:cubicBezTo>
                    <a:moveTo>
                      <a:pt x="7" y="23"/>
                    </a:moveTo>
                    <a:cubicBezTo>
                      <a:pt x="7" y="22"/>
                      <a:pt x="6" y="22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19"/>
                      <a:pt x="6" y="17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8"/>
                      <a:pt x="7" y="20"/>
                      <a:pt x="7" y="23"/>
                    </a:cubicBezTo>
                    <a:moveTo>
                      <a:pt x="79" y="26"/>
                    </a:moveTo>
                    <a:cubicBezTo>
                      <a:pt x="79" y="23"/>
                      <a:pt x="79" y="19"/>
                      <a:pt x="79" y="16"/>
                    </a:cubicBezTo>
                    <a:cubicBezTo>
                      <a:pt x="81" y="15"/>
                      <a:pt x="82" y="14"/>
                      <a:pt x="84" y="13"/>
                    </a:cubicBezTo>
                    <a:cubicBezTo>
                      <a:pt x="84" y="17"/>
                      <a:pt x="84" y="20"/>
                      <a:pt x="84" y="23"/>
                    </a:cubicBezTo>
                    <a:cubicBezTo>
                      <a:pt x="84" y="23"/>
                      <a:pt x="83" y="24"/>
                      <a:pt x="82" y="25"/>
                    </a:cubicBezTo>
                    <a:cubicBezTo>
                      <a:pt x="81" y="25"/>
                      <a:pt x="80" y="25"/>
                      <a:pt x="79" y="26"/>
                    </a:cubicBezTo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moveTo>
                      <a:pt x="86" y="21"/>
                    </a:moveTo>
                    <a:cubicBezTo>
                      <a:pt x="86" y="18"/>
                      <a:pt x="86" y="15"/>
                      <a:pt x="86" y="13"/>
                    </a:cubicBezTo>
                    <a:cubicBezTo>
                      <a:pt x="87" y="12"/>
                      <a:pt x="88" y="11"/>
                      <a:pt x="89" y="10"/>
                    </a:cubicBezTo>
                    <a:cubicBezTo>
                      <a:pt x="89" y="13"/>
                      <a:pt x="89" y="15"/>
                      <a:pt x="89" y="17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7" y="20"/>
                      <a:pt x="86" y="21"/>
                    </a:cubicBezTo>
                    <a:moveTo>
                      <a:pt x="91" y="0"/>
                    </a:moveTo>
                    <a:cubicBezTo>
                      <a:pt x="90" y="0"/>
                      <a:pt x="89" y="1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3"/>
                      <a:pt x="89" y="5"/>
                      <a:pt x="89" y="6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6" y="16"/>
                      <a:pt x="60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0" y="20"/>
                      <a:pt x="36" y="20"/>
                      <a:pt x="32" y="19"/>
                    </a:cubicBezTo>
                    <a:cubicBezTo>
                      <a:pt x="22" y="18"/>
                      <a:pt x="12" y="16"/>
                      <a:pt x="6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2"/>
                      <a:pt x="4" y="24"/>
                      <a:pt x="5" y="26"/>
                    </a:cubicBezTo>
                    <a:cubicBezTo>
                      <a:pt x="11" y="31"/>
                      <a:pt x="23" y="37"/>
                      <a:pt x="41" y="37"/>
                    </a:cubicBezTo>
                    <a:cubicBezTo>
                      <a:pt x="49" y="37"/>
                      <a:pt x="60" y="36"/>
                      <a:pt x="70" y="33"/>
                    </a:cubicBezTo>
                    <a:cubicBezTo>
                      <a:pt x="73" y="32"/>
                      <a:pt x="76" y="31"/>
                      <a:pt x="79" y="30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81" y="29"/>
                      <a:pt x="83" y="28"/>
                      <a:pt x="84" y="27"/>
                    </a:cubicBezTo>
                    <a:cubicBezTo>
                      <a:pt x="84" y="27"/>
                      <a:pt x="85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9" y="24"/>
                      <a:pt x="91" y="21"/>
                      <a:pt x="92" y="18"/>
                    </a:cubicBezTo>
                    <a:cubicBezTo>
                      <a:pt x="92" y="18"/>
                      <a:pt x="93" y="17"/>
                      <a:pt x="93" y="16"/>
                    </a:cubicBezTo>
                    <a:cubicBezTo>
                      <a:pt x="93" y="16"/>
                      <a:pt x="92" y="16"/>
                      <a:pt x="92" y="15"/>
                    </a:cubicBezTo>
                    <a:cubicBezTo>
                      <a:pt x="92" y="11"/>
                      <a:pt x="93" y="6"/>
                      <a:pt x="93" y="2"/>
                    </a:cubicBezTo>
                    <a:cubicBezTo>
                      <a:pt x="93" y="1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59" name="Freeform 789"/>
              <p:cNvSpPr>
                <a:spLocks noEditPoints="1" noChangeArrowheads="1"/>
              </p:cNvSpPr>
              <p:nvPr/>
            </p:nvSpPr>
            <p:spPr bwMode="auto">
              <a:xfrm>
                <a:off x="3343" y="896"/>
                <a:ext cx="258" cy="223"/>
              </a:xfrm>
              <a:custGeom>
                <a:avLst/>
                <a:gdLst>
                  <a:gd name="T0" fmla="*/ 77 w 109"/>
                  <a:gd name="T1" fmla="*/ 90 h 94"/>
                  <a:gd name="T2" fmla="*/ 60 w 109"/>
                  <a:gd name="T3" fmla="*/ 73 h 94"/>
                  <a:gd name="T4" fmla="*/ 63 w 109"/>
                  <a:gd name="T5" fmla="*/ 70 h 94"/>
                  <a:gd name="T6" fmla="*/ 72 w 109"/>
                  <a:gd name="T7" fmla="*/ 64 h 94"/>
                  <a:gd name="T8" fmla="*/ 77 w 109"/>
                  <a:gd name="T9" fmla="*/ 90 h 94"/>
                  <a:gd name="T10" fmla="*/ 79 w 109"/>
                  <a:gd name="T11" fmla="*/ 84 h 94"/>
                  <a:gd name="T12" fmla="*/ 75 w 109"/>
                  <a:gd name="T13" fmla="*/ 63 h 94"/>
                  <a:gd name="T14" fmla="*/ 75 w 109"/>
                  <a:gd name="T15" fmla="*/ 62 h 94"/>
                  <a:gd name="T16" fmla="*/ 75 w 109"/>
                  <a:gd name="T17" fmla="*/ 61 h 94"/>
                  <a:gd name="T18" fmla="*/ 19 w 109"/>
                  <a:gd name="T19" fmla="*/ 13 h 94"/>
                  <a:gd name="T20" fmla="*/ 55 w 109"/>
                  <a:gd name="T21" fmla="*/ 37 h 94"/>
                  <a:gd name="T22" fmla="*/ 83 w 109"/>
                  <a:gd name="T23" fmla="*/ 56 h 94"/>
                  <a:gd name="T24" fmla="*/ 79 w 109"/>
                  <a:gd name="T25" fmla="*/ 84 h 94"/>
                  <a:gd name="T26" fmla="*/ 43 w 109"/>
                  <a:gd name="T27" fmla="*/ 81 h 94"/>
                  <a:gd name="T28" fmla="*/ 33 w 109"/>
                  <a:gd name="T29" fmla="*/ 64 h 94"/>
                  <a:gd name="T30" fmla="*/ 13 w 109"/>
                  <a:gd name="T31" fmla="*/ 24 h 94"/>
                  <a:gd name="T32" fmla="*/ 5 w 109"/>
                  <a:gd name="T33" fmla="*/ 9 h 94"/>
                  <a:gd name="T34" fmla="*/ 4 w 109"/>
                  <a:gd name="T35" fmla="*/ 5 h 94"/>
                  <a:gd name="T36" fmla="*/ 71 w 109"/>
                  <a:gd name="T37" fmla="*/ 61 h 94"/>
                  <a:gd name="T38" fmla="*/ 57 w 109"/>
                  <a:gd name="T39" fmla="*/ 72 h 94"/>
                  <a:gd name="T40" fmla="*/ 50 w 109"/>
                  <a:gd name="T41" fmla="*/ 78 h 94"/>
                  <a:gd name="T42" fmla="*/ 43 w 109"/>
                  <a:gd name="T43" fmla="*/ 81 h 94"/>
                  <a:gd name="T44" fmla="*/ 85 w 109"/>
                  <a:gd name="T45" fmla="*/ 54 h 94"/>
                  <a:gd name="T46" fmla="*/ 56 w 109"/>
                  <a:gd name="T47" fmla="*/ 35 h 94"/>
                  <a:gd name="T48" fmla="*/ 10 w 109"/>
                  <a:gd name="T49" fmla="*/ 4 h 94"/>
                  <a:gd name="T50" fmla="*/ 35 w 109"/>
                  <a:gd name="T51" fmla="*/ 13 h 94"/>
                  <a:gd name="T52" fmla="*/ 105 w 109"/>
                  <a:gd name="T53" fmla="*/ 42 h 94"/>
                  <a:gd name="T54" fmla="*/ 85 w 109"/>
                  <a:gd name="T55" fmla="*/ 54 h 94"/>
                  <a:gd name="T56" fmla="*/ 2 w 109"/>
                  <a:gd name="T57" fmla="*/ 0 h 94"/>
                  <a:gd name="T58" fmla="*/ 1 w 109"/>
                  <a:gd name="T59" fmla="*/ 1 h 94"/>
                  <a:gd name="T60" fmla="*/ 1 w 109"/>
                  <a:gd name="T61" fmla="*/ 1 h 94"/>
                  <a:gd name="T62" fmla="*/ 0 w 109"/>
                  <a:gd name="T63" fmla="*/ 1 h 94"/>
                  <a:gd name="T64" fmla="*/ 0 w 109"/>
                  <a:gd name="T65" fmla="*/ 1 h 94"/>
                  <a:gd name="T66" fmla="*/ 0 w 109"/>
                  <a:gd name="T67" fmla="*/ 1 h 94"/>
                  <a:gd name="T68" fmla="*/ 0 w 109"/>
                  <a:gd name="T69" fmla="*/ 1 h 94"/>
                  <a:gd name="T70" fmla="*/ 0 w 109"/>
                  <a:gd name="T71" fmla="*/ 1 h 94"/>
                  <a:gd name="T72" fmla="*/ 0 w 109"/>
                  <a:gd name="T73" fmla="*/ 2 h 94"/>
                  <a:gd name="T74" fmla="*/ 0 w 109"/>
                  <a:gd name="T75" fmla="*/ 2 h 94"/>
                  <a:gd name="T76" fmla="*/ 0 w 109"/>
                  <a:gd name="T77" fmla="*/ 3 h 94"/>
                  <a:gd name="T78" fmla="*/ 0 w 109"/>
                  <a:gd name="T79" fmla="*/ 4 h 94"/>
                  <a:gd name="T80" fmla="*/ 19 w 109"/>
                  <a:gd name="T81" fmla="*/ 43 h 94"/>
                  <a:gd name="T82" fmla="*/ 42 w 109"/>
                  <a:gd name="T83" fmla="*/ 83 h 94"/>
                  <a:gd name="T84" fmla="*/ 43 w 109"/>
                  <a:gd name="T85" fmla="*/ 84 h 94"/>
                  <a:gd name="T86" fmla="*/ 43 w 109"/>
                  <a:gd name="T87" fmla="*/ 84 h 94"/>
                  <a:gd name="T88" fmla="*/ 52 w 109"/>
                  <a:gd name="T89" fmla="*/ 80 h 94"/>
                  <a:gd name="T90" fmla="*/ 58 w 109"/>
                  <a:gd name="T91" fmla="*/ 75 h 94"/>
                  <a:gd name="T92" fmla="*/ 77 w 109"/>
                  <a:gd name="T93" fmla="*/ 94 h 94"/>
                  <a:gd name="T94" fmla="*/ 78 w 109"/>
                  <a:gd name="T95" fmla="*/ 94 h 94"/>
                  <a:gd name="T96" fmla="*/ 78 w 109"/>
                  <a:gd name="T97" fmla="*/ 94 h 94"/>
                  <a:gd name="T98" fmla="*/ 79 w 109"/>
                  <a:gd name="T99" fmla="*/ 94 h 94"/>
                  <a:gd name="T100" fmla="*/ 79 w 109"/>
                  <a:gd name="T101" fmla="*/ 94 h 94"/>
                  <a:gd name="T102" fmla="*/ 80 w 109"/>
                  <a:gd name="T103" fmla="*/ 93 h 94"/>
                  <a:gd name="T104" fmla="*/ 86 w 109"/>
                  <a:gd name="T105" fmla="*/ 56 h 94"/>
                  <a:gd name="T106" fmla="*/ 109 w 109"/>
                  <a:gd name="T107" fmla="*/ 43 h 94"/>
                  <a:gd name="T108" fmla="*/ 109 w 109"/>
                  <a:gd name="T109" fmla="*/ 42 h 94"/>
                  <a:gd name="T110" fmla="*/ 109 w 109"/>
                  <a:gd name="T111" fmla="*/ 41 h 94"/>
                  <a:gd name="T112" fmla="*/ 36 w 109"/>
                  <a:gd name="T113" fmla="*/ 11 h 94"/>
                  <a:gd name="T114" fmla="*/ 3 w 109"/>
                  <a:gd name="T115" fmla="*/ 0 h 94"/>
                  <a:gd name="T116" fmla="*/ 2 w 109"/>
                  <a:gd name="T1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94">
                    <a:moveTo>
                      <a:pt x="77" y="90"/>
                    </a:moveTo>
                    <a:cubicBezTo>
                      <a:pt x="71" y="84"/>
                      <a:pt x="66" y="79"/>
                      <a:pt x="60" y="73"/>
                    </a:cubicBezTo>
                    <a:cubicBezTo>
                      <a:pt x="61" y="72"/>
                      <a:pt x="62" y="71"/>
                      <a:pt x="63" y="70"/>
                    </a:cubicBezTo>
                    <a:cubicBezTo>
                      <a:pt x="66" y="67"/>
                      <a:pt x="69" y="65"/>
                      <a:pt x="72" y="64"/>
                    </a:cubicBezTo>
                    <a:cubicBezTo>
                      <a:pt x="74" y="70"/>
                      <a:pt x="75" y="78"/>
                      <a:pt x="77" y="90"/>
                    </a:cubicBezTo>
                    <a:moveTo>
                      <a:pt x="79" y="84"/>
                    </a:moveTo>
                    <a:cubicBezTo>
                      <a:pt x="77" y="75"/>
                      <a:pt x="76" y="68"/>
                      <a:pt x="75" y="63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5" y="61"/>
                      <a:pt x="75" y="61"/>
                    </a:cubicBezTo>
                    <a:cubicBezTo>
                      <a:pt x="53" y="42"/>
                      <a:pt x="39" y="29"/>
                      <a:pt x="19" y="13"/>
                    </a:cubicBezTo>
                    <a:cubicBezTo>
                      <a:pt x="30" y="21"/>
                      <a:pt x="39" y="28"/>
                      <a:pt x="55" y="37"/>
                    </a:cubicBezTo>
                    <a:cubicBezTo>
                      <a:pt x="64" y="43"/>
                      <a:pt x="75" y="49"/>
                      <a:pt x="83" y="56"/>
                    </a:cubicBezTo>
                    <a:cubicBezTo>
                      <a:pt x="82" y="65"/>
                      <a:pt x="80" y="75"/>
                      <a:pt x="79" y="84"/>
                    </a:cubicBezTo>
                    <a:moveTo>
                      <a:pt x="43" y="81"/>
                    </a:moveTo>
                    <a:cubicBezTo>
                      <a:pt x="41" y="78"/>
                      <a:pt x="37" y="71"/>
                      <a:pt x="33" y="64"/>
                    </a:cubicBezTo>
                    <a:cubicBezTo>
                      <a:pt x="27" y="52"/>
                      <a:pt x="19" y="37"/>
                      <a:pt x="13" y="24"/>
                    </a:cubicBezTo>
                    <a:cubicBezTo>
                      <a:pt x="10" y="18"/>
                      <a:pt x="7" y="13"/>
                      <a:pt x="5" y="9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30" y="24"/>
                      <a:pt x="46" y="39"/>
                      <a:pt x="71" y="61"/>
                    </a:cubicBezTo>
                    <a:cubicBezTo>
                      <a:pt x="66" y="63"/>
                      <a:pt x="61" y="67"/>
                      <a:pt x="57" y="72"/>
                    </a:cubicBezTo>
                    <a:cubicBezTo>
                      <a:pt x="55" y="74"/>
                      <a:pt x="53" y="76"/>
                      <a:pt x="50" y="78"/>
                    </a:cubicBezTo>
                    <a:cubicBezTo>
                      <a:pt x="48" y="80"/>
                      <a:pt x="46" y="81"/>
                      <a:pt x="43" y="81"/>
                    </a:cubicBezTo>
                    <a:moveTo>
                      <a:pt x="85" y="54"/>
                    </a:moveTo>
                    <a:cubicBezTo>
                      <a:pt x="76" y="47"/>
                      <a:pt x="66" y="40"/>
                      <a:pt x="56" y="35"/>
                    </a:cubicBezTo>
                    <a:cubicBezTo>
                      <a:pt x="36" y="23"/>
                      <a:pt x="27" y="14"/>
                      <a:pt x="10" y="4"/>
                    </a:cubicBezTo>
                    <a:cubicBezTo>
                      <a:pt x="20" y="7"/>
                      <a:pt x="23" y="8"/>
                      <a:pt x="35" y="13"/>
                    </a:cubicBezTo>
                    <a:cubicBezTo>
                      <a:pt x="59" y="23"/>
                      <a:pt x="84" y="33"/>
                      <a:pt x="105" y="42"/>
                    </a:cubicBezTo>
                    <a:cubicBezTo>
                      <a:pt x="98" y="46"/>
                      <a:pt x="92" y="49"/>
                      <a:pt x="85" y="54"/>
                    </a:cubicBezTo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3" y="9"/>
                      <a:pt x="11" y="26"/>
                      <a:pt x="19" y="43"/>
                    </a:cubicBezTo>
                    <a:cubicBezTo>
                      <a:pt x="28" y="60"/>
                      <a:pt x="37" y="77"/>
                      <a:pt x="42" y="83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6" y="84"/>
                      <a:pt x="49" y="82"/>
                      <a:pt x="52" y="80"/>
                    </a:cubicBezTo>
                    <a:cubicBezTo>
                      <a:pt x="54" y="79"/>
                      <a:pt x="56" y="77"/>
                      <a:pt x="58" y="75"/>
                    </a:cubicBezTo>
                    <a:cubicBezTo>
                      <a:pt x="64" y="81"/>
                      <a:pt x="69" y="86"/>
                      <a:pt x="77" y="94"/>
                    </a:cubicBezTo>
                    <a:cubicBezTo>
                      <a:pt x="77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80" y="94"/>
                      <a:pt x="80" y="94"/>
                      <a:pt x="80" y="93"/>
                    </a:cubicBezTo>
                    <a:cubicBezTo>
                      <a:pt x="82" y="81"/>
                      <a:pt x="84" y="69"/>
                      <a:pt x="86" y="56"/>
                    </a:cubicBezTo>
                    <a:cubicBezTo>
                      <a:pt x="94" y="50"/>
                      <a:pt x="100" y="48"/>
                      <a:pt x="109" y="43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09" y="41"/>
                      <a:pt x="109" y="41"/>
                    </a:cubicBezTo>
                    <a:cubicBezTo>
                      <a:pt x="87" y="32"/>
                      <a:pt x="61" y="21"/>
                      <a:pt x="36" y="11"/>
                    </a:cubicBezTo>
                    <a:cubicBezTo>
                      <a:pt x="21" y="5"/>
                      <a:pt x="20" y="4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0" name="Freeform 790"/>
              <p:cNvSpPr>
                <a:spLocks noEditPoints="1" noChangeArrowheads="1"/>
              </p:cNvSpPr>
              <p:nvPr/>
            </p:nvSpPr>
            <p:spPr bwMode="auto">
              <a:xfrm>
                <a:off x="3080" y="733"/>
                <a:ext cx="263" cy="225"/>
              </a:xfrm>
              <a:custGeom>
                <a:avLst/>
                <a:gdLst>
                  <a:gd name="T0" fmla="*/ 78 w 111"/>
                  <a:gd name="T1" fmla="*/ 89 h 95"/>
                  <a:gd name="T2" fmla="*/ 62 w 111"/>
                  <a:gd name="T3" fmla="*/ 74 h 95"/>
                  <a:gd name="T4" fmla="*/ 64 w 111"/>
                  <a:gd name="T5" fmla="*/ 71 h 95"/>
                  <a:gd name="T6" fmla="*/ 73 w 111"/>
                  <a:gd name="T7" fmla="*/ 65 h 95"/>
                  <a:gd name="T8" fmla="*/ 78 w 111"/>
                  <a:gd name="T9" fmla="*/ 89 h 95"/>
                  <a:gd name="T10" fmla="*/ 80 w 111"/>
                  <a:gd name="T11" fmla="*/ 82 h 95"/>
                  <a:gd name="T12" fmla="*/ 76 w 111"/>
                  <a:gd name="T13" fmla="*/ 64 h 95"/>
                  <a:gd name="T14" fmla="*/ 77 w 111"/>
                  <a:gd name="T15" fmla="*/ 63 h 95"/>
                  <a:gd name="T16" fmla="*/ 76 w 111"/>
                  <a:gd name="T17" fmla="*/ 61 h 95"/>
                  <a:gd name="T18" fmla="*/ 31 w 111"/>
                  <a:gd name="T19" fmla="*/ 22 h 95"/>
                  <a:gd name="T20" fmla="*/ 56 w 111"/>
                  <a:gd name="T21" fmla="*/ 38 h 95"/>
                  <a:gd name="T22" fmla="*/ 84 w 111"/>
                  <a:gd name="T23" fmla="*/ 57 h 95"/>
                  <a:gd name="T24" fmla="*/ 80 w 111"/>
                  <a:gd name="T25" fmla="*/ 82 h 95"/>
                  <a:gd name="T26" fmla="*/ 45 w 111"/>
                  <a:gd name="T27" fmla="*/ 81 h 95"/>
                  <a:gd name="T28" fmla="*/ 35 w 111"/>
                  <a:gd name="T29" fmla="*/ 64 h 95"/>
                  <a:gd name="T30" fmla="*/ 14 w 111"/>
                  <a:gd name="T31" fmla="*/ 25 h 95"/>
                  <a:gd name="T32" fmla="*/ 7 w 111"/>
                  <a:gd name="T33" fmla="*/ 9 h 95"/>
                  <a:gd name="T34" fmla="*/ 6 w 111"/>
                  <a:gd name="T35" fmla="*/ 7 h 95"/>
                  <a:gd name="T36" fmla="*/ 71 w 111"/>
                  <a:gd name="T37" fmla="*/ 62 h 95"/>
                  <a:gd name="T38" fmla="*/ 66 w 111"/>
                  <a:gd name="T39" fmla="*/ 65 h 95"/>
                  <a:gd name="T40" fmla="*/ 55 w 111"/>
                  <a:gd name="T41" fmla="*/ 75 h 95"/>
                  <a:gd name="T42" fmla="*/ 45 w 111"/>
                  <a:gd name="T43" fmla="*/ 81 h 95"/>
                  <a:gd name="T44" fmla="*/ 86 w 111"/>
                  <a:gd name="T45" fmla="*/ 54 h 95"/>
                  <a:gd name="T46" fmla="*/ 58 w 111"/>
                  <a:gd name="T47" fmla="*/ 35 h 95"/>
                  <a:gd name="T48" fmla="*/ 31 w 111"/>
                  <a:gd name="T49" fmla="*/ 17 h 95"/>
                  <a:gd name="T50" fmla="*/ 14 w 111"/>
                  <a:gd name="T51" fmla="*/ 6 h 95"/>
                  <a:gd name="T52" fmla="*/ 20 w 111"/>
                  <a:gd name="T53" fmla="*/ 8 h 95"/>
                  <a:gd name="T54" fmla="*/ 36 w 111"/>
                  <a:gd name="T55" fmla="*/ 14 h 95"/>
                  <a:gd name="T56" fmla="*/ 105 w 111"/>
                  <a:gd name="T57" fmla="*/ 43 h 95"/>
                  <a:gd name="T58" fmla="*/ 86 w 111"/>
                  <a:gd name="T59" fmla="*/ 54 h 95"/>
                  <a:gd name="T60" fmla="*/ 4 w 111"/>
                  <a:gd name="T61" fmla="*/ 0 h 95"/>
                  <a:gd name="T62" fmla="*/ 2 w 111"/>
                  <a:gd name="T63" fmla="*/ 1 h 95"/>
                  <a:gd name="T64" fmla="*/ 1 w 111"/>
                  <a:gd name="T65" fmla="*/ 1 h 95"/>
                  <a:gd name="T66" fmla="*/ 1 w 111"/>
                  <a:gd name="T67" fmla="*/ 1 h 95"/>
                  <a:gd name="T68" fmla="*/ 1 w 111"/>
                  <a:gd name="T69" fmla="*/ 1 h 95"/>
                  <a:gd name="T70" fmla="*/ 1 w 111"/>
                  <a:gd name="T71" fmla="*/ 1 h 95"/>
                  <a:gd name="T72" fmla="*/ 1 w 111"/>
                  <a:gd name="T73" fmla="*/ 1 h 95"/>
                  <a:gd name="T74" fmla="*/ 0 w 111"/>
                  <a:gd name="T75" fmla="*/ 2 h 95"/>
                  <a:gd name="T76" fmla="*/ 0 w 111"/>
                  <a:gd name="T77" fmla="*/ 3 h 95"/>
                  <a:gd name="T78" fmla="*/ 0 w 111"/>
                  <a:gd name="T79" fmla="*/ 3 h 95"/>
                  <a:gd name="T80" fmla="*/ 1 w 111"/>
                  <a:gd name="T81" fmla="*/ 5 h 95"/>
                  <a:gd name="T82" fmla="*/ 20 w 111"/>
                  <a:gd name="T83" fmla="*/ 44 h 95"/>
                  <a:gd name="T84" fmla="*/ 33 w 111"/>
                  <a:gd name="T85" fmla="*/ 68 h 95"/>
                  <a:gd name="T86" fmla="*/ 42 w 111"/>
                  <a:gd name="T87" fmla="*/ 84 h 95"/>
                  <a:gd name="T88" fmla="*/ 44 w 111"/>
                  <a:gd name="T89" fmla="*/ 85 h 95"/>
                  <a:gd name="T90" fmla="*/ 44 w 111"/>
                  <a:gd name="T91" fmla="*/ 85 h 95"/>
                  <a:gd name="T92" fmla="*/ 53 w 111"/>
                  <a:gd name="T93" fmla="*/ 81 h 95"/>
                  <a:gd name="T94" fmla="*/ 59 w 111"/>
                  <a:gd name="T95" fmla="*/ 76 h 95"/>
                  <a:gd name="T96" fmla="*/ 78 w 111"/>
                  <a:gd name="T97" fmla="*/ 94 h 95"/>
                  <a:gd name="T98" fmla="*/ 79 w 111"/>
                  <a:gd name="T99" fmla="*/ 95 h 95"/>
                  <a:gd name="T100" fmla="*/ 80 w 111"/>
                  <a:gd name="T101" fmla="*/ 95 h 95"/>
                  <a:gd name="T102" fmla="*/ 80 w 111"/>
                  <a:gd name="T103" fmla="*/ 95 h 95"/>
                  <a:gd name="T104" fmla="*/ 82 w 111"/>
                  <a:gd name="T105" fmla="*/ 94 h 95"/>
                  <a:gd name="T106" fmla="*/ 88 w 111"/>
                  <a:gd name="T107" fmla="*/ 57 h 95"/>
                  <a:gd name="T108" fmla="*/ 110 w 111"/>
                  <a:gd name="T109" fmla="*/ 44 h 95"/>
                  <a:gd name="T110" fmla="*/ 111 w 111"/>
                  <a:gd name="T111" fmla="*/ 43 h 95"/>
                  <a:gd name="T112" fmla="*/ 110 w 111"/>
                  <a:gd name="T113" fmla="*/ 41 h 95"/>
                  <a:gd name="T114" fmla="*/ 37 w 111"/>
                  <a:gd name="T115" fmla="*/ 11 h 95"/>
                  <a:gd name="T116" fmla="*/ 22 w 111"/>
                  <a:gd name="T117" fmla="*/ 5 h 95"/>
                  <a:gd name="T118" fmla="*/ 4 w 111"/>
                  <a:gd name="T119" fmla="*/ 0 h 95"/>
                  <a:gd name="T120" fmla="*/ 4 w 111"/>
                  <a:gd name="T1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1" h="95">
                    <a:moveTo>
                      <a:pt x="78" y="89"/>
                    </a:moveTo>
                    <a:cubicBezTo>
                      <a:pt x="72" y="84"/>
                      <a:pt x="67" y="79"/>
                      <a:pt x="62" y="74"/>
                    </a:cubicBezTo>
                    <a:cubicBezTo>
                      <a:pt x="62" y="73"/>
                      <a:pt x="63" y="72"/>
                      <a:pt x="64" y="71"/>
                    </a:cubicBezTo>
                    <a:cubicBezTo>
                      <a:pt x="67" y="68"/>
                      <a:pt x="70" y="66"/>
                      <a:pt x="73" y="65"/>
                    </a:cubicBezTo>
                    <a:cubicBezTo>
                      <a:pt x="74" y="71"/>
                      <a:pt x="76" y="78"/>
                      <a:pt x="78" y="89"/>
                    </a:cubicBezTo>
                    <a:moveTo>
                      <a:pt x="80" y="82"/>
                    </a:moveTo>
                    <a:cubicBezTo>
                      <a:pt x="79" y="74"/>
                      <a:pt x="78" y="69"/>
                      <a:pt x="76" y="64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2"/>
                      <a:pt x="77" y="61"/>
                      <a:pt x="76" y="61"/>
                    </a:cubicBezTo>
                    <a:cubicBezTo>
                      <a:pt x="59" y="46"/>
                      <a:pt x="46" y="34"/>
                      <a:pt x="31" y="22"/>
                    </a:cubicBezTo>
                    <a:cubicBezTo>
                      <a:pt x="38" y="27"/>
                      <a:pt x="46" y="32"/>
                      <a:pt x="56" y="38"/>
                    </a:cubicBezTo>
                    <a:cubicBezTo>
                      <a:pt x="65" y="44"/>
                      <a:pt x="76" y="50"/>
                      <a:pt x="84" y="57"/>
                    </a:cubicBezTo>
                    <a:cubicBezTo>
                      <a:pt x="83" y="65"/>
                      <a:pt x="81" y="74"/>
                      <a:pt x="80" y="82"/>
                    </a:cubicBezTo>
                    <a:moveTo>
                      <a:pt x="45" y="81"/>
                    </a:moveTo>
                    <a:cubicBezTo>
                      <a:pt x="42" y="78"/>
                      <a:pt x="39" y="72"/>
                      <a:pt x="35" y="64"/>
                    </a:cubicBezTo>
                    <a:cubicBezTo>
                      <a:pt x="28" y="52"/>
                      <a:pt x="21" y="37"/>
                      <a:pt x="14" y="25"/>
                    </a:cubicBezTo>
                    <a:cubicBezTo>
                      <a:pt x="11" y="18"/>
                      <a:pt x="9" y="13"/>
                      <a:pt x="7" y="9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31" y="25"/>
                      <a:pt x="47" y="40"/>
                      <a:pt x="71" y="62"/>
                    </a:cubicBezTo>
                    <a:cubicBezTo>
                      <a:pt x="69" y="62"/>
                      <a:pt x="67" y="63"/>
                      <a:pt x="66" y="65"/>
                    </a:cubicBezTo>
                    <a:cubicBezTo>
                      <a:pt x="62" y="68"/>
                      <a:pt x="58" y="72"/>
                      <a:pt x="55" y="75"/>
                    </a:cubicBezTo>
                    <a:cubicBezTo>
                      <a:pt x="51" y="79"/>
                      <a:pt x="48" y="81"/>
                      <a:pt x="45" y="81"/>
                    </a:cubicBezTo>
                    <a:moveTo>
                      <a:pt x="86" y="54"/>
                    </a:moveTo>
                    <a:cubicBezTo>
                      <a:pt x="77" y="47"/>
                      <a:pt x="67" y="40"/>
                      <a:pt x="58" y="35"/>
                    </a:cubicBezTo>
                    <a:cubicBezTo>
                      <a:pt x="46" y="28"/>
                      <a:pt x="38" y="22"/>
                      <a:pt x="31" y="17"/>
                    </a:cubicBezTo>
                    <a:cubicBezTo>
                      <a:pt x="25" y="13"/>
                      <a:pt x="20" y="10"/>
                      <a:pt x="14" y="6"/>
                    </a:cubicBezTo>
                    <a:cubicBezTo>
                      <a:pt x="17" y="7"/>
                      <a:pt x="19" y="7"/>
                      <a:pt x="20" y="8"/>
                    </a:cubicBezTo>
                    <a:cubicBezTo>
                      <a:pt x="24" y="10"/>
                      <a:pt x="29" y="11"/>
                      <a:pt x="36" y="14"/>
                    </a:cubicBezTo>
                    <a:cubicBezTo>
                      <a:pt x="59" y="23"/>
                      <a:pt x="84" y="34"/>
                      <a:pt x="105" y="43"/>
                    </a:cubicBezTo>
                    <a:cubicBezTo>
                      <a:pt x="98" y="46"/>
                      <a:pt x="93" y="49"/>
                      <a:pt x="86" y="54"/>
                    </a:cubicBezTo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3" y="10"/>
                      <a:pt x="11" y="27"/>
                      <a:pt x="20" y="44"/>
                    </a:cubicBezTo>
                    <a:cubicBezTo>
                      <a:pt x="24" y="52"/>
                      <a:pt x="29" y="61"/>
                      <a:pt x="33" y="68"/>
                    </a:cubicBezTo>
                    <a:cubicBezTo>
                      <a:pt x="37" y="75"/>
                      <a:pt x="40" y="81"/>
                      <a:pt x="42" y="84"/>
                    </a:cubicBezTo>
                    <a:cubicBezTo>
                      <a:pt x="43" y="85"/>
                      <a:pt x="43" y="85"/>
                      <a:pt x="4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47" y="85"/>
                      <a:pt x="51" y="83"/>
                      <a:pt x="53" y="81"/>
                    </a:cubicBezTo>
                    <a:cubicBezTo>
                      <a:pt x="55" y="80"/>
                      <a:pt x="57" y="78"/>
                      <a:pt x="59" y="76"/>
                    </a:cubicBezTo>
                    <a:cubicBezTo>
                      <a:pt x="65" y="82"/>
                      <a:pt x="70" y="87"/>
                      <a:pt x="78" y="94"/>
                    </a:cubicBezTo>
                    <a:cubicBezTo>
                      <a:pt x="78" y="95"/>
                      <a:pt x="79" y="95"/>
                      <a:pt x="79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5"/>
                      <a:pt x="82" y="95"/>
                      <a:pt x="82" y="94"/>
                    </a:cubicBezTo>
                    <a:cubicBezTo>
                      <a:pt x="84" y="82"/>
                      <a:pt x="86" y="69"/>
                      <a:pt x="88" y="57"/>
                    </a:cubicBezTo>
                    <a:cubicBezTo>
                      <a:pt x="95" y="51"/>
                      <a:pt x="101" y="49"/>
                      <a:pt x="110" y="44"/>
                    </a:cubicBezTo>
                    <a:cubicBezTo>
                      <a:pt x="111" y="44"/>
                      <a:pt x="111" y="44"/>
                      <a:pt x="111" y="43"/>
                    </a:cubicBezTo>
                    <a:cubicBezTo>
                      <a:pt x="111" y="42"/>
                      <a:pt x="111" y="41"/>
                      <a:pt x="110" y="41"/>
                    </a:cubicBezTo>
                    <a:cubicBezTo>
                      <a:pt x="89" y="32"/>
                      <a:pt x="62" y="21"/>
                      <a:pt x="37" y="11"/>
                    </a:cubicBezTo>
                    <a:cubicBezTo>
                      <a:pt x="30" y="8"/>
                      <a:pt x="26" y="6"/>
                      <a:pt x="22" y="5"/>
                    </a:cubicBezTo>
                    <a:cubicBezTo>
                      <a:pt x="17" y="3"/>
                      <a:pt x="13" y="2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1" name="Freeform 791"/>
              <p:cNvSpPr>
                <a:spLocks noEditPoints="1" noChangeArrowheads="1"/>
              </p:cNvSpPr>
              <p:nvPr/>
            </p:nvSpPr>
            <p:spPr bwMode="auto">
              <a:xfrm>
                <a:off x="3454" y="3395"/>
                <a:ext cx="362" cy="344"/>
              </a:xfrm>
              <a:custGeom>
                <a:avLst/>
                <a:gdLst>
                  <a:gd name="T0" fmla="*/ 43 w 153"/>
                  <a:gd name="T1" fmla="*/ 141 h 145"/>
                  <a:gd name="T2" fmla="*/ 13 w 153"/>
                  <a:gd name="T3" fmla="*/ 127 h 145"/>
                  <a:gd name="T4" fmla="*/ 85 w 153"/>
                  <a:gd name="T5" fmla="*/ 135 h 145"/>
                  <a:gd name="T6" fmla="*/ 93 w 153"/>
                  <a:gd name="T7" fmla="*/ 134 h 145"/>
                  <a:gd name="T8" fmla="*/ 101 w 153"/>
                  <a:gd name="T9" fmla="*/ 114 h 145"/>
                  <a:gd name="T10" fmla="*/ 106 w 153"/>
                  <a:gd name="T11" fmla="*/ 74 h 145"/>
                  <a:gd name="T12" fmla="*/ 108 w 153"/>
                  <a:gd name="T13" fmla="*/ 53 h 145"/>
                  <a:gd name="T14" fmla="*/ 126 w 153"/>
                  <a:gd name="T15" fmla="*/ 42 h 145"/>
                  <a:gd name="T16" fmla="*/ 137 w 153"/>
                  <a:gd name="T17" fmla="*/ 49 h 145"/>
                  <a:gd name="T18" fmla="*/ 118 w 153"/>
                  <a:gd name="T19" fmla="*/ 78 h 145"/>
                  <a:gd name="T20" fmla="*/ 107 w 153"/>
                  <a:gd name="T21" fmla="*/ 41 h 145"/>
                  <a:gd name="T22" fmla="*/ 124 w 153"/>
                  <a:gd name="T23" fmla="*/ 29 h 145"/>
                  <a:gd name="T24" fmla="*/ 137 w 153"/>
                  <a:gd name="T25" fmla="*/ 32 h 145"/>
                  <a:gd name="T26" fmla="*/ 140 w 153"/>
                  <a:gd name="T27" fmla="*/ 83 h 145"/>
                  <a:gd name="T28" fmla="*/ 106 w 153"/>
                  <a:gd name="T29" fmla="*/ 89 h 145"/>
                  <a:gd name="T30" fmla="*/ 118 w 153"/>
                  <a:gd name="T31" fmla="*/ 82 h 145"/>
                  <a:gd name="T32" fmla="*/ 140 w 153"/>
                  <a:gd name="T33" fmla="*/ 47 h 145"/>
                  <a:gd name="T34" fmla="*/ 126 w 153"/>
                  <a:gd name="T35" fmla="*/ 39 h 145"/>
                  <a:gd name="T36" fmla="*/ 126 w 153"/>
                  <a:gd name="T37" fmla="*/ 39 h 145"/>
                  <a:gd name="T38" fmla="*/ 125 w 153"/>
                  <a:gd name="T39" fmla="*/ 39 h 145"/>
                  <a:gd name="T40" fmla="*/ 107 w 153"/>
                  <a:gd name="T41" fmla="*/ 48 h 145"/>
                  <a:gd name="T42" fmla="*/ 86 w 153"/>
                  <a:gd name="T43" fmla="*/ 45 h 145"/>
                  <a:gd name="T44" fmla="*/ 104 w 153"/>
                  <a:gd name="T45" fmla="*/ 28 h 145"/>
                  <a:gd name="T46" fmla="*/ 86 w 153"/>
                  <a:gd name="T47" fmla="*/ 56 h 145"/>
                  <a:gd name="T48" fmla="*/ 90 w 153"/>
                  <a:gd name="T49" fmla="*/ 52 h 145"/>
                  <a:gd name="T50" fmla="*/ 102 w 153"/>
                  <a:gd name="T51" fmla="*/ 60 h 145"/>
                  <a:gd name="T52" fmla="*/ 89 w 153"/>
                  <a:gd name="T53" fmla="*/ 80 h 145"/>
                  <a:gd name="T54" fmla="*/ 102 w 153"/>
                  <a:gd name="T55" fmla="*/ 74 h 145"/>
                  <a:gd name="T56" fmla="*/ 87 w 153"/>
                  <a:gd name="T57" fmla="*/ 92 h 145"/>
                  <a:gd name="T58" fmla="*/ 88 w 153"/>
                  <a:gd name="T59" fmla="*/ 93 h 145"/>
                  <a:gd name="T60" fmla="*/ 99 w 153"/>
                  <a:gd name="T61" fmla="*/ 113 h 145"/>
                  <a:gd name="T62" fmla="*/ 84 w 153"/>
                  <a:gd name="T63" fmla="*/ 131 h 145"/>
                  <a:gd name="T64" fmla="*/ 51 w 153"/>
                  <a:gd name="T65" fmla="*/ 136 h 145"/>
                  <a:gd name="T66" fmla="*/ 6 w 153"/>
                  <a:gd name="T67" fmla="*/ 29 h 145"/>
                  <a:gd name="T68" fmla="*/ 81 w 153"/>
                  <a:gd name="T69" fmla="*/ 36 h 145"/>
                  <a:gd name="T70" fmla="*/ 85 w 153"/>
                  <a:gd name="T71" fmla="*/ 43 h 145"/>
                  <a:gd name="T72" fmla="*/ 15 w 153"/>
                  <a:gd name="T73" fmla="*/ 29 h 145"/>
                  <a:gd name="T74" fmla="*/ 5 w 153"/>
                  <a:gd name="T75" fmla="*/ 22 h 145"/>
                  <a:gd name="T76" fmla="*/ 33 w 153"/>
                  <a:gd name="T77" fmla="*/ 6 h 145"/>
                  <a:gd name="T78" fmla="*/ 91 w 153"/>
                  <a:gd name="T79" fmla="*/ 7 h 145"/>
                  <a:gd name="T80" fmla="*/ 104 w 153"/>
                  <a:gd name="T81" fmla="*/ 20 h 145"/>
                  <a:gd name="T82" fmla="*/ 58 w 153"/>
                  <a:gd name="T83" fmla="*/ 17 h 145"/>
                  <a:gd name="T84" fmla="*/ 57 w 153"/>
                  <a:gd name="T85" fmla="*/ 0 h 145"/>
                  <a:gd name="T86" fmla="*/ 5 w 153"/>
                  <a:gd name="T87" fmla="*/ 15 h 145"/>
                  <a:gd name="T88" fmla="*/ 0 w 153"/>
                  <a:gd name="T89" fmla="*/ 23 h 145"/>
                  <a:gd name="T90" fmla="*/ 10 w 153"/>
                  <a:gd name="T91" fmla="*/ 124 h 145"/>
                  <a:gd name="T92" fmla="*/ 10 w 153"/>
                  <a:gd name="T93" fmla="*/ 131 h 145"/>
                  <a:gd name="T94" fmla="*/ 11 w 153"/>
                  <a:gd name="T95" fmla="*/ 133 h 145"/>
                  <a:gd name="T96" fmla="*/ 43 w 153"/>
                  <a:gd name="T97" fmla="*/ 144 h 145"/>
                  <a:gd name="T98" fmla="*/ 95 w 153"/>
                  <a:gd name="T99" fmla="*/ 137 h 145"/>
                  <a:gd name="T100" fmla="*/ 98 w 153"/>
                  <a:gd name="T101" fmla="*/ 132 h 145"/>
                  <a:gd name="T102" fmla="*/ 104 w 153"/>
                  <a:gd name="T103" fmla="*/ 123 h 145"/>
                  <a:gd name="T104" fmla="*/ 104 w 153"/>
                  <a:gd name="T105" fmla="*/ 122 h 145"/>
                  <a:gd name="T106" fmla="*/ 119 w 153"/>
                  <a:gd name="T107" fmla="*/ 96 h 145"/>
                  <a:gd name="T108" fmla="*/ 138 w 153"/>
                  <a:gd name="T109" fmla="*/ 28 h 145"/>
                  <a:gd name="T110" fmla="*/ 113 w 153"/>
                  <a:gd name="T111" fmla="*/ 28 h 145"/>
                  <a:gd name="T112" fmla="*/ 107 w 153"/>
                  <a:gd name="T113" fmla="*/ 32 h 145"/>
                  <a:gd name="T114" fmla="*/ 108 w 153"/>
                  <a:gd name="T115" fmla="*/ 19 h 145"/>
                  <a:gd name="T116" fmla="*/ 79 w 153"/>
                  <a:gd name="T117" fmla="*/ 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145">
                    <a:moveTo>
                      <a:pt x="57" y="141"/>
                    </a:moveTo>
                    <a:cubicBezTo>
                      <a:pt x="57" y="141"/>
                      <a:pt x="57" y="141"/>
                      <a:pt x="57" y="141"/>
                    </a:cubicBezTo>
                    <a:cubicBezTo>
                      <a:pt x="53" y="141"/>
                      <a:pt x="48" y="141"/>
                      <a:pt x="43" y="141"/>
                    </a:cubicBezTo>
                    <a:cubicBezTo>
                      <a:pt x="38" y="140"/>
                      <a:pt x="31" y="139"/>
                      <a:pt x="25" y="137"/>
                    </a:cubicBezTo>
                    <a:cubicBezTo>
                      <a:pt x="20" y="135"/>
                      <a:pt x="16" y="132"/>
                      <a:pt x="14" y="130"/>
                    </a:cubicBezTo>
                    <a:cubicBezTo>
                      <a:pt x="13" y="129"/>
                      <a:pt x="13" y="128"/>
                      <a:pt x="13" y="127"/>
                    </a:cubicBezTo>
                    <a:cubicBezTo>
                      <a:pt x="20" y="133"/>
                      <a:pt x="32" y="138"/>
                      <a:pt x="51" y="139"/>
                    </a:cubicBezTo>
                    <a:cubicBezTo>
                      <a:pt x="53" y="140"/>
                      <a:pt x="55" y="140"/>
                      <a:pt x="56" y="140"/>
                    </a:cubicBezTo>
                    <a:cubicBezTo>
                      <a:pt x="67" y="140"/>
                      <a:pt x="77" y="138"/>
                      <a:pt x="85" y="135"/>
                    </a:cubicBezTo>
                    <a:cubicBezTo>
                      <a:pt x="89" y="133"/>
                      <a:pt x="92" y="132"/>
                      <a:pt x="95" y="130"/>
                    </a:cubicBezTo>
                    <a:cubicBezTo>
                      <a:pt x="95" y="131"/>
                      <a:pt x="95" y="131"/>
                      <a:pt x="95" y="132"/>
                    </a:cubicBezTo>
                    <a:cubicBezTo>
                      <a:pt x="94" y="132"/>
                      <a:pt x="94" y="133"/>
                      <a:pt x="93" y="134"/>
                    </a:cubicBezTo>
                    <a:cubicBezTo>
                      <a:pt x="88" y="137"/>
                      <a:pt x="76" y="141"/>
                      <a:pt x="57" y="141"/>
                    </a:cubicBezTo>
                    <a:moveTo>
                      <a:pt x="87" y="130"/>
                    </a:moveTo>
                    <a:cubicBezTo>
                      <a:pt x="91" y="125"/>
                      <a:pt x="96" y="119"/>
                      <a:pt x="101" y="114"/>
                    </a:cubicBezTo>
                    <a:cubicBezTo>
                      <a:pt x="101" y="117"/>
                      <a:pt x="100" y="119"/>
                      <a:pt x="100" y="121"/>
                    </a:cubicBezTo>
                    <a:cubicBezTo>
                      <a:pt x="97" y="125"/>
                      <a:pt x="93" y="128"/>
                      <a:pt x="87" y="130"/>
                    </a:cubicBezTo>
                    <a:moveTo>
                      <a:pt x="106" y="74"/>
                    </a:moveTo>
                    <a:cubicBezTo>
                      <a:pt x="106" y="68"/>
                      <a:pt x="106" y="62"/>
                      <a:pt x="106" y="56"/>
                    </a:cubicBezTo>
                    <a:cubicBezTo>
                      <a:pt x="107" y="56"/>
                      <a:pt x="107" y="56"/>
                      <a:pt x="107" y="56"/>
                    </a:cubicBezTo>
                    <a:cubicBezTo>
                      <a:pt x="107" y="55"/>
                      <a:pt x="108" y="54"/>
                      <a:pt x="108" y="53"/>
                    </a:cubicBezTo>
                    <a:cubicBezTo>
                      <a:pt x="109" y="50"/>
                      <a:pt x="111" y="48"/>
                      <a:pt x="114" y="46"/>
                    </a:cubicBezTo>
                    <a:cubicBezTo>
                      <a:pt x="117" y="44"/>
                      <a:pt x="121" y="42"/>
                      <a:pt x="125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6" y="42"/>
                      <a:pt x="126" y="42"/>
                      <a:pt x="126" y="42"/>
                    </a:cubicBezTo>
                    <a:cubicBezTo>
                      <a:pt x="128" y="43"/>
                      <a:pt x="131" y="43"/>
                      <a:pt x="132" y="44"/>
                    </a:cubicBezTo>
                    <a:cubicBezTo>
                      <a:pt x="134" y="45"/>
                      <a:pt x="136" y="47"/>
                      <a:pt x="137" y="49"/>
                    </a:cubicBezTo>
                    <a:cubicBezTo>
                      <a:pt x="138" y="52"/>
                      <a:pt x="139" y="54"/>
                      <a:pt x="139" y="57"/>
                    </a:cubicBezTo>
                    <a:cubicBezTo>
                      <a:pt x="139" y="63"/>
                      <a:pt x="136" y="68"/>
                      <a:pt x="133" y="72"/>
                    </a:cubicBezTo>
                    <a:cubicBezTo>
                      <a:pt x="129" y="76"/>
                      <a:pt x="124" y="78"/>
                      <a:pt x="118" y="78"/>
                    </a:cubicBezTo>
                    <a:cubicBezTo>
                      <a:pt x="114" y="78"/>
                      <a:pt x="110" y="77"/>
                      <a:pt x="106" y="74"/>
                    </a:cubicBezTo>
                    <a:cubicBezTo>
                      <a:pt x="106" y="74"/>
                      <a:pt x="106" y="74"/>
                      <a:pt x="106" y="74"/>
                    </a:cubicBezTo>
                    <a:moveTo>
                      <a:pt x="107" y="41"/>
                    </a:moveTo>
                    <a:cubicBezTo>
                      <a:pt x="109" y="36"/>
                      <a:pt x="111" y="33"/>
                      <a:pt x="115" y="31"/>
                    </a:cubicBezTo>
                    <a:cubicBezTo>
                      <a:pt x="118" y="29"/>
                      <a:pt x="121" y="29"/>
                      <a:pt x="124" y="29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5" y="29"/>
                      <a:pt x="126" y="29"/>
                      <a:pt x="126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30" y="29"/>
                      <a:pt x="133" y="30"/>
                      <a:pt x="137" y="32"/>
                    </a:cubicBezTo>
                    <a:cubicBezTo>
                      <a:pt x="140" y="33"/>
                      <a:pt x="143" y="36"/>
                      <a:pt x="145" y="40"/>
                    </a:cubicBezTo>
                    <a:cubicBezTo>
                      <a:pt x="148" y="47"/>
                      <a:pt x="150" y="53"/>
                      <a:pt x="150" y="58"/>
                    </a:cubicBezTo>
                    <a:cubicBezTo>
                      <a:pt x="150" y="68"/>
                      <a:pt x="146" y="77"/>
                      <a:pt x="140" y="83"/>
                    </a:cubicBezTo>
                    <a:cubicBezTo>
                      <a:pt x="135" y="89"/>
                      <a:pt x="127" y="92"/>
                      <a:pt x="119" y="92"/>
                    </a:cubicBezTo>
                    <a:cubicBezTo>
                      <a:pt x="119" y="92"/>
                      <a:pt x="119" y="92"/>
                      <a:pt x="119" y="92"/>
                    </a:cubicBezTo>
                    <a:cubicBezTo>
                      <a:pt x="115" y="92"/>
                      <a:pt x="110" y="91"/>
                      <a:pt x="106" y="89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5" y="86"/>
                      <a:pt x="105" y="82"/>
                      <a:pt x="105" y="78"/>
                    </a:cubicBezTo>
                    <a:cubicBezTo>
                      <a:pt x="110" y="81"/>
                      <a:pt x="114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31" y="82"/>
                      <a:pt x="142" y="71"/>
                      <a:pt x="142" y="57"/>
                    </a:cubicBezTo>
                    <a:cubicBezTo>
                      <a:pt x="142" y="54"/>
                      <a:pt x="142" y="50"/>
                      <a:pt x="140" y="47"/>
                    </a:cubicBezTo>
                    <a:cubicBezTo>
                      <a:pt x="139" y="44"/>
                      <a:pt x="137" y="42"/>
                      <a:pt x="134" y="41"/>
                    </a:cubicBezTo>
                    <a:cubicBezTo>
                      <a:pt x="132" y="40"/>
                      <a:pt x="129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39"/>
                      <a:pt x="125" y="39"/>
                      <a:pt x="125" y="39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18" y="39"/>
                      <a:pt x="113" y="42"/>
                      <a:pt x="109" y="45"/>
                    </a:cubicBezTo>
                    <a:cubicBezTo>
                      <a:pt x="108" y="46"/>
                      <a:pt x="107" y="47"/>
                      <a:pt x="107" y="48"/>
                    </a:cubicBezTo>
                    <a:cubicBezTo>
                      <a:pt x="107" y="46"/>
                      <a:pt x="107" y="43"/>
                      <a:pt x="107" y="40"/>
                    </a:cubicBezTo>
                    <a:cubicBezTo>
                      <a:pt x="107" y="41"/>
                      <a:pt x="107" y="41"/>
                      <a:pt x="107" y="41"/>
                    </a:cubicBezTo>
                    <a:moveTo>
                      <a:pt x="86" y="45"/>
                    </a:moveTo>
                    <a:cubicBezTo>
                      <a:pt x="86" y="45"/>
                      <a:pt x="86" y="45"/>
                      <a:pt x="86" y="45"/>
                    </a:cubicBezTo>
                    <a:cubicBezTo>
                      <a:pt x="92" y="40"/>
                      <a:pt x="98" y="34"/>
                      <a:pt x="104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30"/>
                      <a:pt x="104" y="33"/>
                      <a:pt x="104" y="35"/>
                    </a:cubicBezTo>
                    <a:cubicBezTo>
                      <a:pt x="98" y="41"/>
                      <a:pt x="92" y="48"/>
                      <a:pt x="86" y="54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8" y="55"/>
                      <a:pt x="89" y="54"/>
                      <a:pt x="90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5" y="47"/>
                      <a:pt x="99" y="43"/>
                      <a:pt x="104" y="38"/>
                    </a:cubicBezTo>
                    <a:cubicBezTo>
                      <a:pt x="103" y="45"/>
                      <a:pt x="103" y="52"/>
                      <a:pt x="103" y="59"/>
                    </a:cubicBezTo>
                    <a:cubicBezTo>
                      <a:pt x="102" y="60"/>
                      <a:pt x="102" y="60"/>
                      <a:pt x="102" y="60"/>
                    </a:cubicBezTo>
                    <a:cubicBezTo>
                      <a:pt x="97" y="66"/>
                      <a:pt x="93" y="72"/>
                      <a:pt x="88" y="79"/>
                    </a:cubicBezTo>
                    <a:cubicBezTo>
                      <a:pt x="88" y="79"/>
                      <a:pt x="88" y="80"/>
                      <a:pt x="88" y="80"/>
                    </a:cubicBezTo>
                    <a:cubicBezTo>
                      <a:pt x="88" y="80"/>
                      <a:pt x="88" y="80"/>
                      <a:pt x="89" y="80"/>
                    </a:cubicBezTo>
                    <a:cubicBezTo>
                      <a:pt x="89" y="80"/>
                      <a:pt x="89" y="80"/>
                      <a:pt x="89" y="80"/>
                    </a:cubicBezTo>
                    <a:cubicBezTo>
                      <a:pt x="94" y="74"/>
                      <a:pt x="98" y="68"/>
                      <a:pt x="102" y="62"/>
                    </a:cubicBezTo>
                    <a:cubicBezTo>
                      <a:pt x="102" y="66"/>
                      <a:pt x="102" y="70"/>
                      <a:pt x="102" y="74"/>
                    </a:cubicBezTo>
                    <a:cubicBezTo>
                      <a:pt x="102" y="74"/>
                      <a:pt x="102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96" y="80"/>
                      <a:pt x="91" y="86"/>
                      <a:pt x="87" y="92"/>
                    </a:cubicBezTo>
                    <a:cubicBezTo>
                      <a:pt x="86" y="93"/>
                      <a:pt x="87" y="93"/>
                      <a:pt x="87" y="93"/>
                    </a:cubicBezTo>
                    <a:cubicBezTo>
                      <a:pt x="87" y="94"/>
                      <a:pt x="87" y="94"/>
                      <a:pt x="87" y="94"/>
                    </a:cubicBezTo>
                    <a:cubicBezTo>
                      <a:pt x="88" y="94"/>
                      <a:pt x="88" y="93"/>
                      <a:pt x="88" y="93"/>
                    </a:cubicBezTo>
                    <a:cubicBezTo>
                      <a:pt x="93" y="87"/>
                      <a:pt x="97" y="81"/>
                      <a:pt x="102" y="75"/>
                    </a:cubicBezTo>
                    <a:cubicBezTo>
                      <a:pt x="101" y="88"/>
                      <a:pt x="101" y="101"/>
                      <a:pt x="101" y="113"/>
                    </a:cubicBezTo>
                    <a:cubicBezTo>
                      <a:pt x="99" y="113"/>
                      <a:pt x="99" y="113"/>
                      <a:pt x="99" y="113"/>
                    </a:cubicBezTo>
                    <a:cubicBezTo>
                      <a:pt x="94" y="118"/>
                      <a:pt x="89" y="124"/>
                      <a:pt x="84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84" y="131"/>
                      <a:pt x="84" y="131"/>
                      <a:pt x="84" y="131"/>
                    </a:cubicBezTo>
                    <a:cubicBezTo>
                      <a:pt x="76" y="134"/>
                      <a:pt x="67" y="136"/>
                      <a:pt x="56" y="136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55" y="136"/>
                      <a:pt x="53" y="136"/>
                      <a:pt x="51" y="136"/>
                    </a:cubicBezTo>
                    <a:cubicBezTo>
                      <a:pt x="22" y="134"/>
                      <a:pt x="12" y="122"/>
                      <a:pt x="8" y="115"/>
                    </a:cubicBezTo>
                    <a:cubicBezTo>
                      <a:pt x="7" y="90"/>
                      <a:pt x="7" y="55"/>
                      <a:pt x="4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8" y="31"/>
                      <a:pt x="12" y="32"/>
                      <a:pt x="18" y="34"/>
                    </a:cubicBezTo>
                    <a:cubicBezTo>
                      <a:pt x="29" y="36"/>
                      <a:pt x="41" y="38"/>
                      <a:pt x="56" y="38"/>
                    </a:cubicBezTo>
                    <a:cubicBezTo>
                      <a:pt x="64" y="38"/>
                      <a:pt x="72" y="37"/>
                      <a:pt x="81" y="36"/>
                    </a:cubicBezTo>
                    <a:cubicBezTo>
                      <a:pt x="83" y="36"/>
                      <a:pt x="87" y="35"/>
                      <a:pt x="90" y="34"/>
                    </a:cubicBezTo>
                    <a:cubicBezTo>
                      <a:pt x="93" y="34"/>
                      <a:pt x="95" y="33"/>
                      <a:pt x="97" y="32"/>
                    </a:cubicBezTo>
                    <a:cubicBezTo>
                      <a:pt x="93" y="36"/>
                      <a:pt x="89" y="40"/>
                      <a:pt x="85" y="43"/>
                    </a:cubicBezTo>
                    <a:cubicBezTo>
                      <a:pt x="85" y="44"/>
                      <a:pt x="85" y="44"/>
                      <a:pt x="85" y="45"/>
                    </a:cubicBezTo>
                    <a:cubicBezTo>
                      <a:pt x="85" y="45"/>
                      <a:pt x="85" y="45"/>
                      <a:pt x="86" y="45"/>
                    </a:cubicBezTo>
                    <a:moveTo>
                      <a:pt x="15" y="29"/>
                    </a:moveTo>
                    <a:cubicBezTo>
                      <a:pt x="12" y="28"/>
                      <a:pt x="9" y="27"/>
                      <a:pt x="8" y="26"/>
                    </a:cubicBezTo>
                    <a:cubicBezTo>
                      <a:pt x="6" y="25"/>
                      <a:pt x="5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4" y="21"/>
                      <a:pt x="5" y="19"/>
                      <a:pt x="7" y="17"/>
                    </a:cubicBezTo>
                    <a:cubicBezTo>
                      <a:pt x="10" y="15"/>
                      <a:pt x="15" y="12"/>
                      <a:pt x="20" y="10"/>
                    </a:cubicBezTo>
                    <a:cubicBezTo>
                      <a:pt x="24" y="8"/>
                      <a:pt x="29" y="6"/>
                      <a:pt x="33" y="6"/>
                    </a:cubicBezTo>
                    <a:cubicBezTo>
                      <a:pt x="40" y="4"/>
                      <a:pt x="49" y="4"/>
                      <a:pt x="57" y="4"/>
                    </a:cubicBezTo>
                    <a:cubicBezTo>
                      <a:pt x="65" y="4"/>
                      <a:pt x="72" y="4"/>
                      <a:pt x="79" y="5"/>
                    </a:cubicBezTo>
                    <a:cubicBezTo>
                      <a:pt x="85" y="6"/>
                      <a:pt x="90" y="6"/>
                      <a:pt x="91" y="7"/>
                    </a:cubicBezTo>
                    <a:cubicBezTo>
                      <a:pt x="97" y="9"/>
                      <a:pt x="100" y="11"/>
                      <a:pt x="102" y="13"/>
                    </a:cubicBezTo>
                    <a:cubicBezTo>
                      <a:pt x="104" y="15"/>
                      <a:pt x="104" y="17"/>
                      <a:pt x="104" y="19"/>
                    </a:cubicBezTo>
                    <a:cubicBezTo>
                      <a:pt x="104" y="19"/>
                      <a:pt x="104" y="20"/>
                      <a:pt x="104" y="20"/>
                    </a:cubicBezTo>
                    <a:cubicBezTo>
                      <a:pt x="104" y="22"/>
                      <a:pt x="103" y="23"/>
                      <a:pt x="102" y="25"/>
                    </a:cubicBezTo>
                    <a:cubicBezTo>
                      <a:pt x="101" y="26"/>
                      <a:pt x="100" y="27"/>
                      <a:pt x="98" y="28"/>
                    </a:cubicBezTo>
                    <a:cubicBezTo>
                      <a:pt x="93" y="20"/>
                      <a:pt x="78" y="17"/>
                      <a:pt x="58" y="17"/>
                    </a:cubicBezTo>
                    <a:cubicBezTo>
                      <a:pt x="55" y="17"/>
                      <a:pt x="51" y="17"/>
                      <a:pt x="47" y="17"/>
                    </a:cubicBezTo>
                    <a:cubicBezTo>
                      <a:pt x="29" y="18"/>
                      <a:pt x="14" y="25"/>
                      <a:pt x="15" y="29"/>
                    </a:cubicBezTo>
                    <a:moveTo>
                      <a:pt x="57" y="0"/>
                    </a:moveTo>
                    <a:cubicBezTo>
                      <a:pt x="48" y="0"/>
                      <a:pt x="40" y="1"/>
                      <a:pt x="32" y="2"/>
                    </a:cubicBezTo>
                    <a:cubicBezTo>
                      <a:pt x="27" y="3"/>
                      <a:pt x="20" y="6"/>
                      <a:pt x="13" y="9"/>
                    </a:cubicBezTo>
                    <a:cubicBezTo>
                      <a:pt x="10" y="11"/>
                      <a:pt x="7" y="13"/>
                      <a:pt x="5" y="15"/>
                    </a:cubicBezTo>
                    <a:cubicBezTo>
                      <a:pt x="3" y="17"/>
                      <a:pt x="1" y="19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50"/>
                      <a:pt x="3" y="90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6" y="119"/>
                      <a:pt x="8" y="122"/>
                      <a:pt x="10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9" y="125"/>
                      <a:pt x="9" y="125"/>
                      <a:pt x="9" y="126"/>
                    </a:cubicBezTo>
                    <a:cubicBezTo>
                      <a:pt x="9" y="128"/>
                      <a:pt x="10" y="130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4" y="136"/>
                      <a:pt x="19" y="138"/>
                      <a:pt x="24" y="140"/>
                    </a:cubicBezTo>
                    <a:cubicBezTo>
                      <a:pt x="30" y="142"/>
                      <a:pt x="37" y="144"/>
                      <a:pt x="43" y="144"/>
                    </a:cubicBezTo>
                    <a:cubicBezTo>
                      <a:pt x="48" y="145"/>
                      <a:pt x="53" y="145"/>
                      <a:pt x="57" y="145"/>
                    </a:cubicBezTo>
                    <a:cubicBezTo>
                      <a:pt x="70" y="145"/>
                      <a:pt x="80" y="143"/>
                      <a:pt x="87" y="140"/>
                    </a:cubicBezTo>
                    <a:cubicBezTo>
                      <a:pt x="90" y="139"/>
                      <a:pt x="93" y="138"/>
                      <a:pt x="95" y="137"/>
                    </a:cubicBezTo>
                    <a:cubicBezTo>
                      <a:pt x="97" y="135"/>
                      <a:pt x="98" y="134"/>
                      <a:pt x="99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2"/>
                      <a:pt x="98" y="132"/>
                      <a:pt x="98" y="132"/>
                    </a:cubicBezTo>
                    <a:cubicBezTo>
                      <a:pt x="98" y="131"/>
                      <a:pt x="98" y="129"/>
                      <a:pt x="98" y="128"/>
                    </a:cubicBezTo>
                    <a:cubicBezTo>
                      <a:pt x="101" y="126"/>
                      <a:pt x="102" y="125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4" y="113"/>
                      <a:pt x="105" y="103"/>
                      <a:pt x="105" y="92"/>
                    </a:cubicBezTo>
                    <a:cubicBezTo>
                      <a:pt x="109" y="95"/>
                      <a:pt x="114" y="96"/>
                      <a:pt x="119" y="96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37" y="96"/>
                      <a:pt x="153" y="80"/>
                      <a:pt x="153" y="58"/>
                    </a:cubicBezTo>
                    <a:cubicBezTo>
                      <a:pt x="153" y="52"/>
                      <a:pt x="152" y="46"/>
                      <a:pt x="149" y="39"/>
                    </a:cubicBezTo>
                    <a:cubicBezTo>
                      <a:pt x="146" y="34"/>
                      <a:pt x="142" y="30"/>
                      <a:pt x="138" y="28"/>
                    </a:cubicBezTo>
                    <a:cubicBezTo>
                      <a:pt x="134" y="26"/>
                      <a:pt x="130" y="25"/>
                      <a:pt x="127" y="25"/>
                    </a:cubicBezTo>
                    <a:cubicBezTo>
                      <a:pt x="126" y="25"/>
                      <a:pt x="125" y="25"/>
                      <a:pt x="124" y="25"/>
                    </a:cubicBezTo>
                    <a:cubicBezTo>
                      <a:pt x="121" y="25"/>
                      <a:pt x="116" y="26"/>
                      <a:pt x="113" y="28"/>
                    </a:cubicBezTo>
                    <a:cubicBezTo>
                      <a:pt x="111" y="29"/>
                      <a:pt x="109" y="31"/>
                      <a:pt x="108" y="32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8" y="27"/>
                      <a:pt x="108" y="23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6"/>
                      <a:pt x="107" y="13"/>
                      <a:pt x="104" y="10"/>
                    </a:cubicBezTo>
                    <a:cubicBezTo>
                      <a:pt x="102" y="7"/>
                      <a:pt x="98" y="5"/>
                      <a:pt x="92" y="3"/>
                    </a:cubicBezTo>
                    <a:cubicBezTo>
                      <a:pt x="90" y="3"/>
                      <a:pt x="85" y="2"/>
                      <a:pt x="79" y="1"/>
                    </a:cubicBezTo>
                    <a:cubicBezTo>
                      <a:pt x="73" y="1"/>
                      <a:pt x="65" y="0"/>
                      <a:pt x="5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2" name="Freeform 792"/>
              <p:cNvSpPr>
                <a:spLocks noChangeArrowheads="1"/>
              </p:cNvSpPr>
              <p:nvPr/>
            </p:nvSpPr>
            <p:spPr bwMode="auto">
              <a:xfrm>
                <a:off x="3755" y="3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3" name="Freeform 793"/>
              <p:cNvSpPr>
                <a:spLocks noChangeArrowheads="1"/>
              </p:cNvSpPr>
              <p:nvPr/>
            </p:nvSpPr>
            <p:spPr bwMode="auto">
              <a:xfrm>
                <a:off x="3755" y="3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4" name="Rectangle 794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5" name="Rectangle 795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6" name="Rectangle 796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7" name="Freeform 797"/>
              <p:cNvSpPr>
                <a:spLocks noChangeArrowheads="1"/>
              </p:cNvSpPr>
              <p:nvPr/>
            </p:nvSpPr>
            <p:spPr bwMode="auto">
              <a:xfrm>
                <a:off x="3752" y="3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8" name="Freeform 798"/>
              <p:cNvSpPr>
                <a:spLocks noChangeArrowheads="1"/>
              </p:cNvSpPr>
              <p:nvPr/>
            </p:nvSpPr>
            <p:spPr bwMode="auto">
              <a:xfrm>
                <a:off x="3662" y="3507"/>
                <a:ext cx="36" cy="45"/>
              </a:xfrm>
              <a:custGeom>
                <a:avLst/>
                <a:gdLst>
                  <a:gd name="T0" fmla="*/ 14 w 15"/>
                  <a:gd name="T1" fmla="*/ 0 h 19"/>
                  <a:gd name="T2" fmla="*/ 13 w 15"/>
                  <a:gd name="T3" fmla="*/ 0 h 19"/>
                  <a:gd name="T4" fmla="*/ 1 w 15"/>
                  <a:gd name="T5" fmla="*/ 17 h 19"/>
                  <a:gd name="T6" fmla="*/ 1 w 15"/>
                  <a:gd name="T7" fmla="*/ 19 h 19"/>
                  <a:gd name="T8" fmla="*/ 1 w 15"/>
                  <a:gd name="T9" fmla="*/ 19 h 19"/>
                  <a:gd name="T10" fmla="*/ 2 w 15"/>
                  <a:gd name="T11" fmla="*/ 18 h 19"/>
                  <a:gd name="T12" fmla="*/ 15 w 15"/>
                  <a:gd name="T13" fmla="*/ 1 h 19"/>
                  <a:gd name="T14" fmla="*/ 14 w 15"/>
                  <a:gd name="T15" fmla="*/ 0 h 19"/>
                  <a:gd name="T16" fmla="*/ 14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9" y="6"/>
                      <a:pt x="5" y="12"/>
                      <a:pt x="1" y="17"/>
                    </a:cubicBezTo>
                    <a:cubicBezTo>
                      <a:pt x="0" y="18"/>
                      <a:pt x="0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6" y="13"/>
                      <a:pt x="10" y="7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69" name="Freeform 799"/>
              <p:cNvSpPr>
                <a:spLocks noChangeArrowheads="1"/>
              </p:cNvSpPr>
              <p:nvPr/>
            </p:nvSpPr>
            <p:spPr bwMode="auto">
              <a:xfrm>
                <a:off x="3660" y="3608"/>
                <a:ext cx="31" cy="38"/>
              </a:xfrm>
              <a:custGeom>
                <a:avLst/>
                <a:gdLst>
                  <a:gd name="T0" fmla="*/ 12 w 13"/>
                  <a:gd name="T1" fmla="*/ 0 h 16"/>
                  <a:gd name="T2" fmla="*/ 11 w 13"/>
                  <a:gd name="T3" fmla="*/ 0 h 16"/>
                  <a:gd name="T4" fmla="*/ 1 w 13"/>
                  <a:gd name="T5" fmla="*/ 15 h 16"/>
                  <a:gd name="T6" fmla="*/ 1 w 13"/>
                  <a:gd name="T7" fmla="*/ 16 h 16"/>
                  <a:gd name="T8" fmla="*/ 1 w 13"/>
                  <a:gd name="T9" fmla="*/ 16 h 16"/>
                  <a:gd name="T10" fmla="*/ 2 w 13"/>
                  <a:gd name="T11" fmla="*/ 16 h 16"/>
                  <a:gd name="T12" fmla="*/ 13 w 13"/>
                  <a:gd name="T13" fmla="*/ 1 h 16"/>
                  <a:gd name="T14" fmla="*/ 13 w 13"/>
                  <a:gd name="T15" fmla="*/ 0 h 16"/>
                  <a:gd name="T16" fmla="*/ 12 w 1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2" y="0"/>
                    </a:moveTo>
                    <a:cubicBezTo>
                      <a:pt x="12" y="0"/>
                      <a:pt x="11" y="0"/>
                      <a:pt x="11" y="0"/>
                    </a:cubicBezTo>
                    <a:cubicBezTo>
                      <a:pt x="8" y="5"/>
                      <a:pt x="4" y="10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1"/>
                      <a:pt x="9" y="6"/>
                      <a:pt x="13" y="1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0" name="Freeform 800"/>
              <p:cNvSpPr>
                <a:spLocks noChangeArrowheads="1"/>
              </p:cNvSpPr>
              <p:nvPr/>
            </p:nvSpPr>
            <p:spPr bwMode="auto">
              <a:xfrm>
                <a:off x="3658" y="3639"/>
                <a:ext cx="33" cy="40"/>
              </a:xfrm>
              <a:custGeom>
                <a:avLst/>
                <a:gdLst>
                  <a:gd name="T0" fmla="*/ 13 w 14"/>
                  <a:gd name="T1" fmla="*/ 0 h 17"/>
                  <a:gd name="T2" fmla="*/ 13 w 14"/>
                  <a:gd name="T3" fmla="*/ 0 h 17"/>
                  <a:gd name="T4" fmla="*/ 0 w 14"/>
                  <a:gd name="T5" fmla="*/ 15 h 17"/>
                  <a:gd name="T6" fmla="*/ 0 w 14"/>
                  <a:gd name="T7" fmla="*/ 16 h 17"/>
                  <a:gd name="T8" fmla="*/ 1 w 14"/>
                  <a:gd name="T9" fmla="*/ 17 h 17"/>
                  <a:gd name="T10" fmla="*/ 1 w 14"/>
                  <a:gd name="T11" fmla="*/ 16 h 17"/>
                  <a:gd name="T12" fmla="*/ 14 w 14"/>
                  <a:gd name="T13" fmla="*/ 1 h 17"/>
                  <a:gd name="T14" fmla="*/ 14 w 14"/>
                  <a:gd name="T15" fmla="*/ 0 h 17"/>
                  <a:gd name="T16" fmla="*/ 13 w 14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7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8" y="5"/>
                      <a:pt x="4" y="10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5" y="11"/>
                      <a:pt x="10" y="6"/>
                      <a:pt x="14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1" name="Freeform 801"/>
              <p:cNvSpPr>
                <a:spLocks noChangeArrowheads="1"/>
              </p:cNvSpPr>
              <p:nvPr/>
            </p:nvSpPr>
            <p:spPr bwMode="auto">
              <a:xfrm>
                <a:off x="3035" y="3485"/>
                <a:ext cx="391" cy="310"/>
              </a:xfrm>
              <a:custGeom>
                <a:avLst/>
                <a:gdLst>
                  <a:gd name="T0" fmla="*/ 15 w 165"/>
                  <a:gd name="T1" fmla="*/ 0 h 131"/>
                  <a:gd name="T2" fmla="*/ 13 w 165"/>
                  <a:gd name="T3" fmla="*/ 2 h 131"/>
                  <a:gd name="T4" fmla="*/ 13 w 165"/>
                  <a:gd name="T5" fmla="*/ 14 h 131"/>
                  <a:gd name="T6" fmla="*/ 9 w 165"/>
                  <a:gd name="T7" fmla="*/ 14 h 131"/>
                  <a:gd name="T8" fmla="*/ 7 w 165"/>
                  <a:gd name="T9" fmla="*/ 16 h 131"/>
                  <a:gd name="T10" fmla="*/ 9 w 165"/>
                  <a:gd name="T11" fmla="*/ 18 h 131"/>
                  <a:gd name="T12" fmla="*/ 13 w 165"/>
                  <a:gd name="T13" fmla="*/ 18 h 131"/>
                  <a:gd name="T14" fmla="*/ 13 w 165"/>
                  <a:gd name="T15" fmla="*/ 29 h 131"/>
                  <a:gd name="T16" fmla="*/ 9 w 165"/>
                  <a:gd name="T17" fmla="*/ 29 h 131"/>
                  <a:gd name="T18" fmla="*/ 7 w 165"/>
                  <a:gd name="T19" fmla="*/ 31 h 131"/>
                  <a:gd name="T20" fmla="*/ 9 w 165"/>
                  <a:gd name="T21" fmla="*/ 32 h 131"/>
                  <a:gd name="T22" fmla="*/ 13 w 165"/>
                  <a:gd name="T23" fmla="*/ 32 h 131"/>
                  <a:gd name="T24" fmla="*/ 13 w 165"/>
                  <a:gd name="T25" fmla="*/ 45 h 131"/>
                  <a:gd name="T26" fmla="*/ 9 w 165"/>
                  <a:gd name="T27" fmla="*/ 45 h 131"/>
                  <a:gd name="T28" fmla="*/ 7 w 165"/>
                  <a:gd name="T29" fmla="*/ 46 h 131"/>
                  <a:gd name="T30" fmla="*/ 9 w 165"/>
                  <a:gd name="T31" fmla="*/ 48 h 131"/>
                  <a:gd name="T32" fmla="*/ 13 w 165"/>
                  <a:gd name="T33" fmla="*/ 48 h 131"/>
                  <a:gd name="T34" fmla="*/ 13 w 165"/>
                  <a:gd name="T35" fmla="*/ 62 h 131"/>
                  <a:gd name="T36" fmla="*/ 9 w 165"/>
                  <a:gd name="T37" fmla="*/ 62 h 131"/>
                  <a:gd name="T38" fmla="*/ 7 w 165"/>
                  <a:gd name="T39" fmla="*/ 64 h 131"/>
                  <a:gd name="T40" fmla="*/ 9 w 165"/>
                  <a:gd name="T41" fmla="*/ 66 h 131"/>
                  <a:gd name="T42" fmla="*/ 13 w 165"/>
                  <a:gd name="T43" fmla="*/ 66 h 131"/>
                  <a:gd name="T44" fmla="*/ 13 w 165"/>
                  <a:gd name="T45" fmla="*/ 79 h 131"/>
                  <a:gd name="T46" fmla="*/ 9 w 165"/>
                  <a:gd name="T47" fmla="*/ 79 h 131"/>
                  <a:gd name="T48" fmla="*/ 7 w 165"/>
                  <a:gd name="T49" fmla="*/ 80 h 131"/>
                  <a:gd name="T50" fmla="*/ 9 w 165"/>
                  <a:gd name="T51" fmla="*/ 82 h 131"/>
                  <a:gd name="T52" fmla="*/ 13 w 165"/>
                  <a:gd name="T53" fmla="*/ 82 h 131"/>
                  <a:gd name="T54" fmla="*/ 13 w 165"/>
                  <a:gd name="T55" fmla="*/ 96 h 131"/>
                  <a:gd name="T56" fmla="*/ 9 w 165"/>
                  <a:gd name="T57" fmla="*/ 96 h 131"/>
                  <a:gd name="T58" fmla="*/ 7 w 165"/>
                  <a:gd name="T59" fmla="*/ 98 h 131"/>
                  <a:gd name="T60" fmla="*/ 9 w 165"/>
                  <a:gd name="T61" fmla="*/ 100 h 131"/>
                  <a:gd name="T62" fmla="*/ 13 w 165"/>
                  <a:gd name="T63" fmla="*/ 100 h 131"/>
                  <a:gd name="T64" fmla="*/ 13 w 165"/>
                  <a:gd name="T65" fmla="*/ 113 h 131"/>
                  <a:gd name="T66" fmla="*/ 2 w 165"/>
                  <a:gd name="T67" fmla="*/ 113 h 131"/>
                  <a:gd name="T68" fmla="*/ 0 w 165"/>
                  <a:gd name="T69" fmla="*/ 115 h 131"/>
                  <a:gd name="T70" fmla="*/ 2 w 165"/>
                  <a:gd name="T71" fmla="*/ 116 h 131"/>
                  <a:gd name="T72" fmla="*/ 13 w 165"/>
                  <a:gd name="T73" fmla="*/ 116 h 131"/>
                  <a:gd name="T74" fmla="*/ 13 w 165"/>
                  <a:gd name="T75" fmla="*/ 129 h 131"/>
                  <a:gd name="T76" fmla="*/ 15 w 165"/>
                  <a:gd name="T77" fmla="*/ 131 h 131"/>
                  <a:gd name="T78" fmla="*/ 16 w 165"/>
                  <a:gd name="T79" fmla="*/ 129 h 131"/>
                  <a:gd name="T80" fmla="*/ 16 w 165"/>
                  <a:gd name="T81" fmla="*/ 116 h 131"/>
                  <a:gd name="T82" fmla="*/ 163 w 165"/>
                  <a:gd name="T83" fmla="*/ 116 h 131"/>
                  <a:gd name="T84" fmla="*/ 165 w 165"/>
                  <a:gd name="T85" fmla="*/ 115 h 131"/>
                  <a:gd name="T86" fmla="*/ 163 w 165"/>
                  <a:gd name="T87" fmla="*/ 113 h 131"/>
                  <a:gd name="T88" fmla="*/ 16 w 165"/>
                  <a:gd name="T89" fmla="*/ 113 h 131"/>
                  <a:gd name="T90" fmla="*/ 16 w 165"/>
                  <a:gd name="T91" fmla="*/ 2 h 131"/>
                  <a:gd name="T92" fmla="*/ 15 w 165"/>
                  <a:gd name="T9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131">
                    <a:moveTo>
                      <a:pt x="15" y="0"/>
                    </a:moveTo>
                    <a:cubicBezTo>
                      <a:pt x="14" y="0"/>
                      <a:pt x="13" y="1"/>
                      <a:pt x="13" y="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8" y="14"/>
                      <a:pt x="7" y="15"/>
                      <a:pt x="7" y="16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0" y="18"/>
                      <a:pt x="11" y="18"/>
                      <a:pt x="13" y="1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7" y="30"/>
                      <a:pt x="7" y="31"/>
                    </a:cubicBezTo>
                    <a:cubicBezTo>
                      <a:pt x="7" y="32"/>
                      <a:pt x="8" y="32"/>
                      <a:pt x="9" y="32"/>
                    </a:cubicBezTo>
                    <a:cubicBezTo>
                      <a:pt x="10" y="32"/>
                      <a:pt x="11" y="32"/>
                      <a:pt x="13" y="32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1" y="45"/>
                      <a:pt x="10" y="45"/>
                      <a:pt x="9" y="45"/>
                    </a:cubicBezTo>
                    <a:cubicBezTo>
                      <a:pt x="8" y="45"/>
                      <a:pt x="7" y="45"/>
                      <a:pt x="7" y="46"/>
                    </a:cubicBezTo>
                    <a:cubicBezTo>
                      <a:pt x="7" y="47"/>
                      <a:pt x="8" y="48"/>
                      <a:pt x="9" y="48"/>
                    </a:cubicBezTo>
                    <a:cubicBezTo>
                      <a:pt x="10" y="48"/>
                      <a:pt x="11" y="48"/>
                      <a:pt x="13" y="48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1" y="62"/>
                      <a:pt x="10" y="62"/>
                      <a:pt x="9" y="62"/>
                    </a:cubicBezTo>
                    <a:cubicBezTo>
                      <a:pt x="8" y="62"/>
                      <a:pt x="7" y="63"/>
                      <a:pt x="7" y="64"/>
                    </a:cubicBezTo>
                    <a:cubicBezTo>
                      <a:pt x="7" y="65"/>
                      <a:pt x="8" y="66"/>
                      <a:pt x="9" y="66"/>
                    </a:cubicBezTo>
                    <a:cubicBezTo>
                      <a:pt x="10" y="66"/>
                      <a:pt x="11" y="66"/>
                      <a:pt x="13" y="6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1" y="79"/>
                      <a:pt x="10" y="79"/>
                      <a:pt x="9" y="79"/>
                    </a:cubicBezTo>
                    <a:cubicBezTo>
                      <a:pt x="8" y="79"/>
                      <a:pt x="7" y="79"/>
                      <a:pt x="7" y="80"/>
                    </a:cubicBezTo>
                    <a:cubicBezTo>
                      <a:pt x="7" y="81"/>
                      <a:pt x="8" y="82"/>
                      <a:pt x="9" y="82"/>
                    </a:cubicBezTo>
                    <a:cubicBezTo>
                      <a:pt x="10" y="82"/>
                      <a:pt x="11" y="82"/>
                      <a:pt x="13" y="82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1" y="96"/>
                      <a:pt x="10" y="96"/>
                      <a:pt x="9" y="96"/>
                    </a:cubicBezTo>
                    <a:cubicBezTo>
                      <a:pt x="8" y="96"/>
                      <a:pt x="7" y="97"/>
                      <a:pt x="7" y="98"/>
                    </a:cubicBezTo>
                    <a:cubicBezTo>
                      <a:pt x="7" y="99"/>
                      <a:pt x="8" y="100"/>
                      <a:pt x="9" y="100"/>
                    </a:cubicBezTo>
                    <a:cubicBezTo>
                      <a:pt x="10" y="100"/>
                      <a:pt x="11" y="100"/>
                      <a:pt x="13" y="100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1" y="113"/>
                      <a:pt x="0" y="114"/>
                      <a:pt x="0" y="115"/>
                    </a:cubicBezTo>
                    <a:cubicBezTo>
                      <a:pt x="0" y="116"/>
                      <a:pt x="1" y="116"/>
                      <a:pt x="2" y="116"/>
                    </a:cubicBezTo>
                    <a:cubicBezTo>
                      <a:pt x="13" y="116"/>
                      <a:pt x="13" y="116"/>
                      <a:pt x="13" y="116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3" y="130"/>
                      <a:pt x="14" y="131"/>
                      <a:pt x="15" y="131"/>
                    </a:cubicBezTo>
                    <a:cubicBezTo>
                      <a:pt x="16" y="131"/>
                      <a:pt x="16" y="130"/>
                      <a:pt x="16" y="129"/>
                    </a:cubicBezTo>
                    <a:cubicBezTo>
                      <a:pt x="16" y="116"/>
                      <a:pt x="16" y="116"/>
                      <a:pt x="16" y="116"/>
                    </a:cubicBezTo>
                    <a:cubicBezTo>
                      <a:pt x="163" y="116"/>
                      <a:pt x="163" y="116"/>
                      <a:pt x="163" y="116"/>
                    </a:cubicBezTo>
                    <a:cubicBezTo>
                      <a:pt x="164" y="116"/>
                      <a:pt x="165" y="116"/>
                      <a:pt x="165" y="115"/>
                    </a:cubicBezTo>
                    <a:cubicBezTo>
                      <a:pt x="165" y="114"/>
                      <a:pt x="164" y="113"/>
                      <a:pt x="163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2" name="Freeform 802"/>
              <p:cNvSpPr>
                <a:spLocks noEditPoints="1" noChangeArrowheads="1"/>
              </p:cNvSpPr>
              <p:nvPr/>
            </p:nvSpPr>
            <p:spPr bwMode="auto">
              <a:xfrm>
                <a:off x="3177" y="3511"/>
                <a:ext cx="74" cy="225"/>
              </a:xfrm>
              <a:custGeom>
                <a:avLst/>
                <a:gdLst>
                  <a:gd name="T0" fmla="*/ 28 w 31"/>
                  <a:gd name="T1" fmla="*/ 85 h 95"/>
                  <a:gd name="T2" fmla="*/ 27 w 31"/>
                  <a:gd name="T3" fmla="*/ 87 h 95"/>
                  <a:gd name="T4" fmla="*/ 21 w 31"/>
                  <a:gd name="T5" fmla="*/ 88 h 95"/>
                  <a:gd name="T6" fmla="*/ 28 w 31"/>
                  <a:gd name="T7" fmla="*/ 82 h 95"/>
                  <a:gd name="T8" fmla="*/ 27 w 31"/>
                  <a:gd name="T9" fmla="*/ 83 h 95"/>
                  <a:gd name="T10" fmla="*/ 21 w 31"/>
                  <a:gd name="T11" fmla="*/ 91 h 95"/>
                  <a:gd name="T12" fmla="*/ 21 w 31"/>
                  <a:gd name="T13" fmla="*/ 80 h 95"/>
                  <a:gd name="T14" fmla="*/ 28 w 31"/>
                  <a:gd name="T15" fmla="*/ 70 h 95"/>
                  <a:gd name="T16" fmla="*/ 21 w 31"/>
                  <a:gd name="T17" fmla="*/ 84 h 95"/>
                  <a:gd name="T18" fmla="*/ 21 w 31"/>
                  <a:gd name="T19" fmla="*/ 72 h 95"/>
                  <a:gd name="T20" fmla="*/ 27 w 31"/>
                  <a:gd name="T21" fmla="*/ 68 h 95"/>
                  <a:gd name="T22" fmla="*/ 21 w 31"/>
                  <a:gd name="T23" fmla="*/ 77 h 95"/>
                  <a:gd name="T24" fmla="*/ 21 w 31"/>
                  <a:gd name="T25" fmla="*/ 64 h 95"/>
                  <a:gd name="T26" fmla="*/ 27 w 31"/>
                  <a:gd name="T27" fmla="*/ 53 h 95"/>
                  <a:gd name="T28" fmla="*/ 27 w 31"/>
                  <a:gd name="T29" fmla="*/ 59 h 95"/>
                  <a:gd name="T30" fmla="*/ 21 w 31"/>
                  <a:gd name="T31" fmla="*/ 61 h 95"/>
                  <a:gd name="T32" fmla="*/ 27 w 31"/>
                  <a:gd name="T33" fmla="*/ 42 h 95"/>
                  <a:gd name="T34" fmla="*/ 21 w 31"/>
                  <a:gd name="T35" fmla="*/ 61 h 95"/>
                  <a:gd name="T36" fmla="*/ 20 w 31"/>
                  <a:gd name="T37" fmla="*/ 43 h 95"/>
                  <a:gd name="T38" fmla="*/ 27 w 31"/>
                  <a:gd name="T39" fmla="*/ 39 h 95"/>
                  <a:gd name="T40" fmla="*/ 21 w 31"/>
                  <a:gd name="T41" fmla="*/ 49 h 95"/>
                  <a:gd name="T42" fmla="*/ 20 w 31"/>
                  <a:gd name="T43" fmla="*/ 38 h 95"/>
                  <a:gd name="T44" fmla="*/ 21 w 31"/>
                  <a:gd name="T45" fmla="*/ 36 h 95"/>
                  <a:gd name="T46" fmla="*/ 27 w 31"/>
                  <a:gd name="T47" fmla="*/ 26 h 95"/>
                  <a:gd name="T48" fmla="*/ 26 w 31"/>
                  <a:gd name="T49" fmla="*/ 32 h 95"/>
                  <a:gd name="T50" fmla="*/ 17 w 31"/>
                  <a:gd name="T51" fmla="*/ 92 h 95"/>
                  <a:gd name="T52" fmla="*/ 4 w 31"/>
                  <a:gd name="T53" fmla="*/ 57 h 95"/>
                  <a:gd name="T54" fmla="*/ 12 w 31"/>
                  <a:gd name="T55" fmla="*/ 13 h 95"/>
                  <a:gd name="T56" fmla="*/ 17 w 31"/>
                  <a:gd name="T57" fmla="*/ 36 h 95"/>
                  <a:gd name="T58" fmla="*/ 17 w 31"/>
                  <a:gd name="T59" fmla="*/ 92 h 95"/>
                  <a:gd name="T60" fmla="*/ 20 w 31"/>
                  <a:gd name="T61" fmla="*/ 25 h 95"/>
                  <a:gd name="T62" fmla="*/ 27 w 31"/>
                  <a:gd name="T63" fmla="*/ 23 h 95"/>
                  <a:gd name="T64" fmla="*/ 20 w 31"/>
                  <a:gd name="T65" fmla="*/ 21 h 95"/>
                  <a:gd name="T66" fmla="*/ 20 w 31"/>
                  <a:gd name="T67" fmla="*/ 13 h 95"/>
                  <a:gd name="T68" fmla="*/ 27 w 31"/>
                  <a:gd name="T69" fmla="*/ 7 h 95"/>
                  <a:gd name="T70" fmla="*/ 27 w 31"/>
                  <a:gd name="T71" fmla="*/ 10 h 95"/>
                  <a:gd name="T72" fmla="*/ 18 w 31"/>
                  <a:gd name="T73" fmla="*/ 10 h 95"/>
                  <a:gd name="T74" fmla="*/ 14 w 31"/>
                  <a:gd name="T75" fmla="*/ 4 h 95"/>
                  <a:gd name="T76" fmla="*/ 25 w 31"/>
                  <a:gd name="T77" fmla="*/ 4 h 95"/>
                  <a:gd name="T78" fmla="*/ 23 w 31"/>
                  <a:gd name="T79" fmla="*/ 0 h 95"/>
                  <a:gd name="T80" fmla="*/ 12 w 31"/>
                  <a:gd name="T81" fmla="*/ 1 h 95"/>
                  <a:gd name="T82" fmla="*/ 1 w 31"/>
                  <a:gd name="T83" fmla="*/ 10 h 95"/>
                  <a:gd name="T84" fmla="*/ 1 w 31"/>
                  <a:gd name="T85" fmla="*/ 10 h 95"/>
                  <a:gd name="T86" fmla="*/ 0 w 31"/>
                  <a:gd name="T87" fmla="*/ 11 h 95"/>
                  <a:gd name="T88" fmla="*/ 0 w 31"/>
                  <a:gd name="T89" fmla="*/ 11 h 95"/>
                  <a:gd name="T90" fmla="*/ 0 w 31"/>
                  <a:gd name="T91" fmla="*/ 57 h 95"/>
                  <a:gd name="T92" fmla="*/ 1 w 31"/>
                  <a:gd name="T93" fmla="*/ 93 h 95"/>
                  <a:gd name="T94" fmla="*/ 18 w 31"/>
                  <a:gd name="T95" fmla="*/ 95 h 95"/>
                  <a:gd name="T96" fmla="*/ 20 w 31"/>
                  <a:gd name="T97" fmla="*/ 95 h 95"/>
                  <a:gd name="T98" fmla="*/ 30 w 31"/>
                  <a:gd name="T99" fmla="*/ 89 h 95"/>
                  <a:gd name="T100" fmla="*/ 31 w 31"/>
                  <a:gd name="T101" fmla="*/ 88 h 95"/>
                  <a:gd name="T102" fmla="*/ 31 w 31"/>
                  <a:gd name="T103" fmla="*/ 87 h 95"/>
                  <a:gd name="T104" fmla="*/ 31 w 31"/>
                  <a:gd name="T105" fmla="*/ 3 h 95"/>
                  <a:gd name="T106" fmla="*/ 31 w 31"/>
                  <a:gd name="T107" fmla="*/ 2 h 95"/>
                  <a:gd name="T108" fmla="*/ 31 w 31"/>
                  <a:gd name="T109" fmla="*/ 2 h 95"/>
                  <a:gd name="T110" fmla="*/ 31 w 31"/>
                  <a:gd name="T111" fmla="*/ 1 h 95"/>
                  <a:gd name="T112" fmla="*/ 30 w 31"/>
                  <a:gd name="T113" fmla="*/ 1 h 95"/>
                  <a:gd name="T114" fmla="*/ 23 w 31"/>
                  <a:gd name="T11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" h="95">
                    <a:moveTo>
                      <a:pt x="27" y="87"/>
                    </a:moveTo>
                    <a:cubicBezTo>
                      <a:pt x="27" y="86"/>
                      <a:pt x="27" y="86"/>
                      <a:pt x="28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7" y="87"/>
                      <a:pt x="27" y="87"/>
                      <a:pt x="27" y="87"/>
                    </a:cubicBezTo>
                    <a:moveTo>
                      <a:pt x="21" y="91"/>
                    </a:moveTo>
                    <a:cubicBezTo>
                      <a:pt x="21" y="90"/>
                      <a:pt x="21" y="89"/>
                      <a:pt x="21" y="88"/>
                    </a:cubicBezTo>
                    <a:cubicBezTo>
                      <a:pt x="22" y="84"/>
                      <a:pt x="25" y="81"/>
                      <a:pt x="28" y="78"/>
                    </a:cubicBezTo>
                    <a:cubicBezTo>
                      <a:pt x="28" y="79"/>
                      <a:pt x="28" y="81"/>
                      <a:pt x="28" y="82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6" y="85"/>
                      <a:pt x="24" y="87"/>
                      <a:pt x="23" y="89"/>
                    </a:cubicBezTo>
                    <a:cubicBezTo>
                      <a:pt x="22" y="90"/>
                      <a:pt x="21" y="90"/>
                      <a:pt x="21" y="91"/>
                    </a:cubicBezTo>
                    <a:moveTo>
                      <a:pt x="21" y="84"/>
                    </a:moveTo>
                    <a:cubicBezTo>
                      <a:pt x="21" y="83"/>
                      <a:pt x="21" y="82"/>
                      <a:pt x="21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3" y="76"/>
                      <a:pt x="25" y="73"/>
                      <a:pt x="28" y="70"/>
                    </a:cubicBezTo>
                    <a:cubicBezTo>
                      <a:pt x="28" y="72"/>
                      <a:pt x="28" y="74"/>
                      <a:pt x="28" y="75"/>
                    </a:cubicBezTo>
                    <a:cubicBezTo>
                      <a:pt x="25" y="78"/>
                      <a:pt x="23" y="81"/>
                      <a:pt x="21" y="84"/>
                    </a:cubicBezTo>
                    <a:moveTo>
                      <a:pt x="21" y="77"/>
                    </a:moveTo>
                    <a:cubicBezTo>
                      <a:pt x="21" y="75"/>
                      <a:pt x="21" y="73"/>
                      <a:pt x="21" y="72"/>
                    </a:cubicBezTo>
                    <a:cubicBezTo>
                      <a:pt x="23" y="68"/>
                      <a:pt x="25" y="65"/>
                      <a:pt x="27" y="61"/>
                    </a:cubicBezTo>
                    <a:cubicBezTo>
                      <a:pt x="27" y="63"/>
                      <a:pt x="27" y="66"/>
                      <a:pt x="27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5" y="71"/>
                      <a:pt x="23" y="74"/>
                      <a:pt x="21" y="77"/>
                    </a:cubicBezTo>
                    <a:moveTo>
                      <a:pt x="21" y="68"/>
                    </a:moveTo>
                    <a:cubicBezTo>
                      <a:pt x="21" y="67"/>
                      <a:pt x="21" y="65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0"/>
                      <a:pt x="25" y="57"/>
                      <a:pt x="27" y="53"/>
                    </a:cubicBezTo>
                    <a:cubicBezTo>
                      <a:pt x="27" y="55"/>
                      <a:pt x="27" y="57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5" y="62"/>
                      <a:pt x="23" y="65"/>
                      <a:pt x="21" y="68"/>
                    </a:cubicBezTo>
                    <a:moveTo>
                      <a:pt x="21" y="61"/>
                    </a:moveTo>
                    <a:cubicBezTo>
                      <a:pt x="21" y="58"/>
                      <a:pt x="21" y="55"/>
                      <a:pt x="21" y="52"/>
                    </a:cubicBezTo>
                    <a:cubicBezTo>
                      <a:pt x="23" y="48"/>
                      <a:pt x="25" y="45"/>
                      <a:pt x="27" y="42"/>
                    </a:cubicBezTo>
                    <a:cubicBezTo>
                      <a:pt x="27" y="45"/>
                      <a:pt x="27" y="47"/>
                      <a:pt x="27" y="50"/>
                    </a:cubicBezTo>
                    <a:cubicBezTo>
                      <a:pt x="25" y="53"/>
                      <a:pt x="23" y="57"/>
                      <a:pt x="21" y="61"/>
                    </a:cubicBezTo>
                    <a:moveTo>
                      <a:pt x="21" y="49"/>
                    </a:moveTo>
                    <a:cubicBezTo>
                      <a:pt x="20" y="47"/>
                      <a:pt x="20" y="45"/>
                      <a:pt x="20" y="43"/>
                    </a:cubicBezTo>
                    <a:cubicBezTo>
                      <a:pt x="23" y="40"/>
                      <a:pt x="25" y="37"/>
                      <a:pt x="27" y="34"/>
                    </a:cubicBezTo>
                    <a:cubicBezTo>
                      <a:pt x="27" y="36"/>
                      <a:pt x="27" y="37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5" y="42"/>
                      <a:pt x="22" y="45"/>
                      <a:pt x="21" y="49"/>
                    </a:cubicBezTo>
                    <a:moveTo>
                      <a:pt x="20" y="40"/>
                    </a:moveTo>
                    <a:cubicBezTo>
                      <a:pt x="20" y="39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7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3"/>
                      <a:pt x="25" y="29"/>
                      <a:pt x="27" y="26"/>
                    </a:cubicBezTo>
                    <a:cubicBezTo>
                      <a:pt x="27" y="28"/>
                      <a:pt x="27" y="30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5"/>
                      <a:pt x="22" y="37"/>
                      <a:pt x="20" y="40"/>
                    </a:cubicBezTo>
                    <a:moveTo>
                      <a:pt x="17" y="92"/>
                    </a:moveTo>
                    <a:cubicBezTo>
                      <a:pt x="12" y="91"/>
                      <a:pt x="9" y="91"/>
                      <a:pt x="4" y="91"/>
                    </a:cubicBezTo>
                    <a:cubicBezTo>
                      <a:pt x="4" y="82"/>
                      <a:pt x="4" y="70"/>
                      <a:pt x="4" y="57"/>
                    </a:cubicBezTo>
                    <a:cubicBezTo>
                      <a:pt x="4" y="40"/>
                      <a:pt x="4" y="22"/>
                      <a:pt x="4" y="13"/>
                    </a:cubicBezTo>
                    <a:cubicBezTo>
                      <a:pt x="7" y="13"/>
                      <a:pt x="10" y="13"/>
                      <a:pt x="12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7"/>
                      <a:pt x="17" y="26"/>
                      <a:pt x="17" y="36"/>
                    </a:cubicBezTo>
                    <a:cubicBezTo>
                      <a:pt x="17" y="50"/>
                      <a:pt x="17" y="67"/>
                      <a:pt x="17" y="79"/>
                    </a:cubicBezTo>
                    <a:cubicBezTo>
                      <a:pt x="17" y="84"/>
                      <a:pt x="17" y="88"/>
                      <a:pt x="17" y="92"/>
                    </a:cubicBezTo>
                    <a:moveTo>
                      <a:pt x="20" y="33"/>
                    </a:moveTo>
                    <a:cubicBezTo>
                      <a:pt x="20" y="30"/>
                      <a:pt x="20" y="27"/>
                      <a:pt x="20" y="25"/>
                    </a:cubicBezTo>
                    <a:cubicBezTo>
                      <a:pt x="23" y="21"/>
                      <a:pt x="25" y="17"/>
                      <a:pt x="27" y="13"/>
                    </a:cubicBezTo>
                    <a:cubicBezTo>
                      <a:pt x="27" y="16"/>
                      <a:pt x="27" y="19"/>
                      <a:pt x="27" y="23"/>
                    </a:cubicBezTo>
                    <a:cubicBezTo>
                      <a:pt x="25" y="26"/>
                      <a:pt x="23" y="30"/>
                      <a:pt x="20" y="33"/>
                    </a:cubicBezTo>
                    <a:moveTo>
                      <a:pt x="20" y="21"/>
                    </a:moveTo>
                    <a:cubicBezTo>
                      <a:pt x="20" y="18"/>
                      <a:pt x="20" y="15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6"/>
                      <a:pt x="27" y="7"/>
                      <a:pt x="27" y="7"/>
                    </a:cubicBezTo>
                    <a:cubicBezTo>
                      <a:pt x="27" y="8"/>
                      <a:pt x="27" y="9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4"/>
                      <a:pt x="22" y="18"/>
                      <a:pt x="20" y="21"/>
                    </a:cubicBezTo>
                    <a:moveTo>
                      <a:pt x="18" y="10"/>
                    </a:moveTo>
                    <a:cubicBezTo>
                      <a:pt x="17" y="10"/>
                      <a:pt x="12" y="10"/>
                      <a:pt x="7" y="10"/>
                    </a:cubicBezTo>
                    <a:cubicBezTo>
                      <a:pt x="10" y="7"/>
                      <a:pt x="13" y="5"/>
                      <a:pt x="14" y="4"/>
                    </a:cubicBezTo>
                    <a:cubicBezTo>
                      <a:pt x="15" y="4"/>
                      <a:pt x="19" y="4"/>
                      <a:pt x="23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3" y="6"/>
                      <a:pt x="21" y="8"/>
                      <a:pt x="18" y="10"/>
                    </a:cubicBezTo>
                    <a:moveTo>
                      <a:pt x="23" y="0"/>
                    </a:move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0"/>
                      <a:pt x="0" y="39"/>
                      <a:pt x="0" y="57"/>
                    </a:cubicBezTo>
                    <a:cubicBezTo>
                      <a:pt x="0" y="71"/>
                      <a:pt x="0" y="84"/>
                      <a:pt x="0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4"/>
                      <a:pt x="2" y="94"/>
                      <a:pt x="2" y="95"/>
                    </a:cubicBezTo>
                    <a:cubicBezTo>
                      <a:pt x="9" y="95"/>
                      <a:pt x="12" y="95"/>
                      <a:pt x="18" y="95"/>
                    </a:cubicBezTo>
                    <a:cubicBezTo>
                      <a:pt x="18" y="95"/>
                      <a:pt x="19" y="95"/>
                      <a:pt x="19" y="95"/>
                    </a:cubicBezTo>
                    <a:cubicBezTo>
                      <a:pt x="19" y="95"/>
                      <a:pt x="19" y="95"/>
                      <a:pt x="20" y="95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23" y="93"/>
                      <a:pt x="27" y="91"/>
                      <a:pt x="30" y="89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7"/>
                    </a:cubicBezTo>
                    <a:cubicBezTo>
                      <a:pt x="31" y="72"/>
                      <a:pt x="31" y="23"/>
                      <a:pt x="31" y="7"/>
                    </a:cubicBezTo>
                    <a:cubicBezTo>
                      <a:pt x="31" y="5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7" y="0"/>
                      <a:pt x="25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3" name="Freeform 803"/>
              <p:cNvSpPr>
                <a:spLocks noEditPoints="1" noChangeArrowheads="1"/>
              </p:cNvSpPr>
              <p:nvPr/>
            </p:nvSpPr>
            <p:spPr bwMode="auto">
              <a:xfrm>
                <a:off x="3258" y="3448"/>
                <a:ext cx="73" cy="288"/>
              </a:xfrm>
              <a:custGeom>
                <a:avLst/>
                <a:gdLst>
                  <a:gd name="T0" fmla="*/ 28 w 31"/>
                  <a:gd name="T1" fmla="*/ 109 h 122"/>
                  <a:gd name="T2" fmla="*/ 22 w 31"/>
                  <a:gd name="T3" fmla="*/ 117 h 122"/>
                  <a:gd name="T4" fmla="*/ 21 w 31"/>
                  <a:gd name="T5" fmla="*/ 110 h 122"/>
                  <a:gd name="T6" fmla="*/ 28 w 31"/>
                  <a:gd name="T7" fmla="*/ 101 h 122"/>
                  <a:gd name="T8" fmla="*/ 21 w 31"/>
                  <a:gd name="T9" fmla="*/ 115 h 122"/>
                  <a:gd name="T10" fmla="*/ 21 w 31"/>
                  <a:gd name="T11" fmla="*/ 104 h 122"/>
                  <a:gd name="T12" fmla="*/ 28 w 31"/>
                  <a:gd name="T13" fmla="*/ 94 h 122"/>
                  <a:gd name="T14" fmla="*/ 21 w 31"/>
                  <a:gd name="T15" fmla="*/ 107 h 122"/>
                  <a:gd name="T16" fmla="*/ 21 w 31"/>
                  <a:gd name="T17" fmla="*/ 96 h 122"/>
                  <a:gd name="T18" fmla="*/ 28 w 31"/>
                  <a:gd name="T19" fmla="*/ 91 h 122"/>
                  <a:gd name="T20" fmla="*/ 21 w 31"/>
                  <a:gd name="T21" fmla="*/ 93 h 122"/>
                  <a:gd name="T22" fmla="*/ 28 w 31"/>
                  <a:gd name="T23" fmla="*/ 78 h 122"/>
                  <a:gd name="T24" fmla="*/ 27 w 31"/>
                  <a:gd name="T25" fmla="*/ 84 h 122"/>
                  <a:gd name="T26" fmla="*/ 21 w 31"/>
                  <a:gd name="T27" fmla="*/ 84 h 122"/>
                  <a:gd name="T28" fmla="*/ 28 w 31"/>
                  <a:gd name="T29" fmla="*/ 70 h 122"/>
                  <a:gd name="T30" fmla="*/ 27 w 31"/>
                  <a:gd name="T31" fmla="*/ 75 h 122"/>
                  <a:gd name="T32" fmla="*/ 21 w 31"/>
                  <a:gd name="T33" fmla="*/ 77 h 122"/>
                  <a:gd name="T34" fmla="*/ 27 w 31"/>
                  <a:gd name="T35" fmla="*/ 58 h 122"/>
                  <a:gd name="T36" fmla="*/ 21 w 31"/>
                  <a:gd name="T37" fmla="*/ 77 h 122"/>
                  <a:gd name="T38" fmla="*/ 21 w 31"/>
                  <a:gd name="T39" fmla="*/ 60 h 122"/>
                  <a:gd name="T40" fmla="*/ 21 w 31"/>
                  <a:gd name="T41" fmla="*/ 58 h 122"/>
                  <a:gd name="T42" fmla="*/ 27 w 31"/>
                  <a:gd name="T43" fmla="*/ 48 h 122"/>
                  <a:gd name="T44" fmla="*/ 21 w 31"/>
                  <a:gd name="T45" fmla="*/ 65 h 122"/>
                  <a:gd name="T46" fmla="*/ 20 w 31"/>
                  <a:gd name="T47" fmla="*/ 51 h 122"/>
                  <a:gd name="T48" fmla="*/ 27 w 31"/>
                  <a:gd name="T49" fmla="*/ 45 h 122"/>
                  <a:gd name="T50" fmla="*/ 20 w 31"/>
                  <a:gd name="T51" fmla="*/ 46 h 122"/>
                  <a:gd name="T52" fmla="*/ 21 w 31"/>
                  <a:gd name="T53" fmla="*/ 36 h 122"/>
                  <a:gd name="T54" fmla="*/ 27 w 31"/>
                  <a:gd name="T55" fmla="*/ 34 h 122"/>
                  <a:gd name="T56" fmla="*/ 20 w 31"/>
                  <a:gd name="T57" fmla="*/ 33 h 122"/>
                  <a:gd name="T58" fmla="*/ 27 w 31"/>
                  <a:gd name="T59" fmla="*/ 14 h 122"/>
                  <a:gd name="T60" fmla="*/ 26 w 31"/>
                  <a:gd name="T61" fmla="*/ 26 h 122"/>
                  <a:gd name="T62" fmla="*/ 17 w 31"/>
                  <a:gd name="T63" fmla="*/ 119 h 122"/>
                  <a:gd name="T64" fmla="*/ 4 w 31"/>
                  <a:gd name="T65" fmla="*/ 73 h 122"/>
                  <a:gd name="T66" fmla="*/ 13 w 31"/>
                  <a:gd name="T67" fmla="*/ 13 h 122"/>
                  <a:gd name="T68" fmla="*/ 17 w 31"/>
                  <a:gd name="T69" fmla="*/ 21 h 122"/>
                  <a:gd name="T70" fmla="*/ 17 w 31"/>
                  <a:gd name="T71" fmla="*/ 119 h 122"/>
                  <a:gd name="T72" fmla="*/ 20 w 31"/>
                  <a:gd name="T73" fmla="*/ 13 h 122"/>
                  <a:gd name="T74" fmla="*/ 27 w 31"/>
                  <a:gd name="T75" fmla="*/ 6 h 122"/>
                  <a:gd name="T76" fmla="*/ 20 w 31"/>
                  <a:gd name="T77" fmla="*/ 21 h 122"/>
                  <a:gd name="T78" fmla="*/ 7 w 31"/>
                  <a:gd name="T79" fmla="*/ 9 h 122"/>
                  <a:gd name="T80" fmla="*/ 23 w 31"/>
                  <a:gd name="T81" fmla="*/ 3 h 122"/>
                  <a:gd name="T82" fmla="*/ 18 w 31"/>
                  <a:gd name="T83" fmla="*/ 10 h 122"/>
                  <a:gd name="T84" fmla="*/ 28 w 31"/>
                  <a:gd name="T85" fmla="*/ 0 h 122"/>
                  <a:gd name="T86" fmla="*/ 13 w 31"/>
                  <a:gd name="T87" fmla="*/ 0 h 122"/>
                  <a:gd name="T88" fmla="*/ 9 w 31"/>
                  <a:gd name="T89" fmla="*/ 3 h 122"/>
                  <a:gd name="T90" fmla="*/ 1 w 31"/>
                  <a:gd name="T91" fmla="*/ 10 h 122"/>
                  <a:gd name="T92" fmla="*/ 1 w 31"/>
                  <a:gd name="T93" fmla="*/ 10 h 122"/>
                  <a:gd name="T94" fmla="*/ 0 w 31"/>
                  <a:gd name="T95" fmla="*/ 11 h 122"/>
                  <a:gd name="T96" fmla="*/ 0 w 31"/>
                  <a:gd name="T97" fmla="*/ 11 h 122"/>
                  <a:gd name="T98" fmla="*/ 0 w 31"/>
                  <a:gd name="T99" fmla="*/ 120 h 122"/>
                  <a:gd name="T100" fmla="*/ 2 w 31"/>
                  <a:gd name="T101" fmla="*/ 122 h 122"/>
                  <a:gd name="T102" fmla="*/ 19 w 31"/>
                  <a:gd name="T103" fmla="*/ 122 h 122"/>
                  <a:gd name="T104" fmla="*/ 30 w 31"/>
                  <a:gd name="T105" fmla="*/ 116 h 122"/>
                  <a:gd name="T106" fmla="*/ 31 w 31"/>
                  <a:gd name="T107" fmla="*/ 115 h 122"/>
                  <a:gd name="T108" fmla="*/ 31 w 31"/>
                  <a:gd name="T109" fmla="*/ 114 h 122"/>
                  <a:gd name="T110" fmla="*/ 31 w 31"/>
                  <a:gd name="T111" fmla="*/ 17 h 122"/>
                  <a:gd name="T112" fmla="*/ 29 w 31"/>
                  <a:gd name="T1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" h="122">
                    <a:moveTo>
                      <a:pt x="22" y="117"/>
                    </a:moveTo>
                    <a:cubicBezTo>
                      <a:pt x="24" y="114"/>
                      <a:pt x="26" y="111"/>
                      <a:pt x="28" y="109"/>
                    </a:cubicBezTo>
                    <a:cubicBezTo>
                      <a:pt x="28" y="110"/>
                      <a:pt x="28" y="112"/>
                      <a:pt x="28" y="113"/>
                    </a:cubicBezTo>
                    <a:cubicBezTo>
                      <a:pt x="26" y="115"/>
                      <a:pt x="24" y="116"/>
                      <a:pt x="22" y="117"/>
                    </a:cubicBezTo>
                    <a:moveTo>
                      <a:pt x="21" y="115"/>
                    </a:moveTo>
                    <a:cubicBezTo>
                      <a:pt x="21" y="114"/>
                      <a:pt x="21" y="112"/>
                      <a:pt x="21" y="110"/>
                    </a:cubicBezTo>
                    <a:cubicBezTo>
                      <a:pt x="21" y="110"/>
                      <a:pt x="21" y="110"/>
                      <a:pt x="21" y="110"/>
                    </a:cubicBezTo>
                    <a:cubicBezTo>
                      <a:pt x="23" y="107"/>
                      <a:pt x="25" y="104"/>
                      <a:pt x="28" y="101"/>
                    </a:cubicBezTo>
                    <a:cubicBezTo>
                      <a:pt x="28" y="102"/>
                      <a:pt x="28" y="104"/>
                      <a:pt x="28" y="106"/>
                    </a:cubicBezTo>
                    <a:cubicBezTo>
                      <a:pt x="25" y="109"/>
                      <a:pt x="23" y="112"/>
                      <a:pt x="21" y="115"/>
                    </a:cubicBezTo>
                    <a:moveTo>
                      <a:pt x="21" y="107"/>
                    </a:moveTo>
                    <a:cubicBezTo>
                      <a:pt x="21" y="106"/>
                      <a:pt x="21" y="105"/>
                      <a:pt x="21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0"/>
                      <a:pt x="25" y="97"/>
                      <a:pt x="28" y="94"/>
                    </a:cubicBezTo>
                    <a:cubicBezTo>
                      <a:pt x="28" y="95"/>
                      <a:pt x="28" y="97"/>
                      <a:pt x="28" y="98"/>
                    </a:cubicBezTo>
                    <a:cubicBezTo>
                      <a:pt x="25" y="101"/>
                      <a:pt x="23" y="104"/>
                      <a:pt x="21" y="107"/>
                    </a:cubicBezTo>
                    <a:moveTo>
                      <a:pt x="21" y="100"/>
                    </a:moveTo>
                    <a:cubicBezTo>
                      <a:pt x="21" y="99"/>
                      <a:pt x="21" y="97"/>
                      <a:pt x="21" y="96"/>
                    </a:cubicBezTo>
                    <a:cubicBezTo>
                      <a:pt x="23" y="93"/>
                      <a:pt x="25" y="89"/>
                      <a:pt x="28" y="86"/>
                    </a:cubicBezTo>
                    <a:cubicBezTo>
                      <a:pt x="28" y="88"/>
                      <a:pt x="28" y="90"/>
                      <a:pt x="28" y="91"/>
                    </a:cubicBezTo>
                    <a:cubicBezTo>
                      <a:pt x="25" y="94"/>
                      <a:pt x="23" y="97"/>
                      <a:pt x="21" y="100"/>
                    </a:cubicBezTo>
                    <a:moveTo>
                      <a:pt x="21" y="93"/>
                    </a:moveTo>
                    <a:cubicBezTo>
                      <a:pt x="21" y="91"/>
                      <a:pt x="21" y="89"/>
                      <a:pt x="21" y="87"/>
                    </a:cubicBezTo>
                    <a:cubicBezTo>
                      <a:pt x="23" y="84"/>
                      <a:pt x="25" y="81"/>
                      <a:pt x="28" y="78"/>
                    </a:cubicBezTo>
                    <a:cubicBezTo>
                      <a:pt x="28" y="80"/>
                      <a:pt x="28" y="82"/>
                      <a:pt x="28" y="84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5" y="87"/>
                      <a:pt x="23" y="90"/>
                      <a:pt x="21" y="93"/>
                    </a:cubicBezTo>
                    <a:moveTo>
                      <a:pt x="21" y="84"/>
                    </a:moveTo>
                    <a:cubicBezTo>
                      <a:pt x="21" y="83"/>
                      <a:pt x="21" y="81"/>
                      <a:pt x="21" y="80"/>
                    </a:cubicBezTo>
                    <a:cubicBezTo>
                      <a:pt x="23" y="76"/>
                      <a:pt x="25" y="73"/>
                      <a:pt x="28" y="70"/>
                    </a:cubicBezTo>
                    <a:cubicBezTo>
                      <a:pt x="28" y="72"/>
                      <a:pt x="28" y="74"/>
                      <a:pt x="28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5" y="78"/>
                      <a:pt x="23" y="81"/>
                      <a:pt x="21" y="84"/>
                    </a:cubicBezTo>
                    <a:moveTo>
                      <a:pt x="21" y="77"/>
                    </a:moveTo>
                    <a:cubicBezTo>
                      <a:pt x="21" y="74"/>
                      <a:pt x="21" y="71"/>
                      <a:pt x="21" y="69"/>
                    </a:cubicBezTo>
                    <a:cubicBezTo>
                      <a:pt x="23" y="65"/>
                      <a:pt x="25" y="62"/>
                      <a:pt x="27" y="58"/>
                    </a:cubicBezTo>
                    <a:cubicBezTo>
                      <a:pt x="27" y="61"/>
                      <a:pt x="27" y="65"/>
                      <a:pt x="28" y="68"/>
                    </a:cubicBezTo>
                    <a:cubicBezTo>
                      <a:pt x="25" y="70"/>
                      <a:pt x="23" y="73"/>
                      <a:pt x="21" y="77"/>
                    </a:cubicBezTo>
                    <a:moveTo>
                      <a:pt x="21" y="65"/>
                    </a:moveTo>
                    <a:cubicBezTo>
                      <a:pt x="21" y="63"/>
                      <a:pt x="21" y="62"/>
                      <a:pt x="21" y="60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59"/>
                      <a:pt x="22" y="59"/>
                      <a:pt x="21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55"/>
                      <a:pt x="25" y="52"/>
                      <a:pt x="27" y="48"/>
                    </a:cubicBezTo>
                    <a:cubicBezTo>
                      <a:pt x="27" y="51"/>
                      <a:pt x="27" y="53"/>
                      <a:pt x="27" y="55"/>
                    </a:cubicBezTo>
                    <a:cubicBezTo>
                      <a:pt x="25" y="59"/>
                      <a:pt x="23" y="62"/>
                      <a:pt x="21" y="65"/>
                    </a:cubicBezTo>
                    <a:moveTo>
                      <a:pt x="21" y="56"/>
                    </a:moveTo>
                    <a:cubicBezTo>
                      <a:pt x="21" y="54"/>
                      <a:pt x="21" y="52"/>
                      <a:pt x="20" y="51"/>
                    </a:cubicBezTo>
                    <a:cubicBezTo>
                      <a:pt x="22" y="46"/>
                      <a:pt x="25" y="42"/>
                      <a:pt x="27" y="38"/>
                    </a:cubicBezTo>
                    <a:cubicBezTo>
                      <a:pt x="27" y="40"/>
                      <a:pt x="27" y="42"/>
                      <a:pt x="27" y="45"/>
                    </a:cubicBezTo>
                    <a:cubicBezTo>
                      <a:pt x="25" y="49"/>
                      <a:pt x="23" y="52"/>
                      <a:pt x="21" y="56"/>
                    </a:cubicBezTo>
                    <a:moveTo>
                      <a:pt x="20" y="46"/>
                    </a:moveTo>
                    <a:cubicBezTo>
                      <a:pt x="20" y="43"/>
                      <a:pt x="20" y="39"/>
                      <a:pt x="2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3" y="33"/>
                      <a:pt x="25" y="30"/>
                      <a:pt x="27" y="27"/>
                    </a:cubicBezTo>
                    <a:cubicBezTo>
                      <a:pt x="27" y="29"/>
                      <a:pt x="27" y="32"/>
                      <a:pt x="27" y="34"/>
                    </a:cubicBezTo>
                    <a:cubicBezTo>
                      <a:pt x="25" y="38"/>
                      <a:pt x="22" y="42"/>
                      <a:pt x="20" y="46"/>
                    </a:cubicBezTo>
                    <a:moveTo>
                      <a:pt x="20" y="33"/>
                    </a:moveTo>
                    <a:cubicBezTo>
                      <a:pt x="20" y="30"/>
                      <a:pt x="20" y="27"/>
                      <a:pt x="20" y="24"/>
                    </a:cubicBezTo>
                    <a:cubicBezTo>
                      <a:pt x="23" y="21"/>
                      <a:pt x="25" y="17"/>
                      <a:pt x="27" y="14"/>
                    </a:cubicBezTo>
                    <a:cubicBezTo>
                      <a:pt x="27" y="17"/>
                      <a:pt x="27" y="21"/>
                      <a:pt x="27" y="24"/>
                    </a:cubicBezTo>
                    <a:cubicBezTo>
                      <a:pt x="27" y="25"/>
                      <a:pt x="26" y="25"/>
                      <a:pt x="26" y="26"/>
                    </a:cubicBezTo>
                    <a:cubicBezTo>
                      <a:pt x="24" y="28"/>
                      <a:pt x="22" y="31"/>
                      <a:pt x="20" y="33"/>
                    </a:cubicBezTo>
                    <a:moveTo>
                      <a:pt x="17" y="119"/>
                    </a:moveTo>
                    <a:cubicBezTo>
                      <a:pt x="12" y="118"/>
                      <a:pt x="9" y="118"/>
                      <a:pt x="4" y="118"/>
                    </a:cubicBezTo>
                    <a:cubicBezTo>
                      <a:pt x="4" y="109"/>
                      <a:pt x="4" y="91"/>
                      <a:pt x="4" y="73"/>
                    </a:cubicBezTo>
                    <a:cubicBezTo>
                      <a:pt x="4" y="49"/>
                      <a:pt x="4" y="23"/>
                      <a:pt x="4" y="13"/>
                    </a:cubicBezTo>
                    <a:cubicBezTo>
                      <a:pt x="7" y="13"/>
                      <a:pt x="10" y="13"/>
                      <a:pt x="13" y="13"/>
                    </a:cubicBezTo>
                    <a:cubicBezTo>
                      <a:pt x="14" y="13"/>
                      <a:pt x="16" y="13"/>
                      <a:pt x="17" y="13"/>
                    </a:cubicBezTo>
                    <a:cubicBezTo>
                      <a:pt x="17" y="15"/>
                      <a:pt x="17" y="18"/>
                      <a:pt x="17" y="21"/>
                    </a:cubicBezTo>
                    <a:cubicBezTo>
                      <a:pt x="17" y="40"/>
                      <a:pt x="17" y="80"/>
                      <a:pt x="17" y="104"/>
                    </a:cubicBezTo>
                    <a:cubicBezTo>
                      <a:pt x="17" y="110"/>
                      <a:pt x="17" y="115"/>
                      <a:pt x="17" y="119"/>
                    </a:cubicBezTo>
                    <a:moveTo>
                      <a:pt x="20" y="21"/>
                    </a:moveTo>
                    <a:cubicBezTo>
                      <a:pt x="20" y="17"/>
                      <a:pt x="20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9"/>
                      <a:pt x="27" y="11"/>
                    </a:cubicBezTo>
                    <a:cubicBezTo>
                      <a:pt x="25" y="14"/>
                      <a:pt x="23" y="17"/>
                      <a:pt x="20" y="21"/>
                    </a:cubicBezTo>
                    <a:moveTo>
                      <a:pt x="18" y="10"/>
                    </a:moveTo>
                    <a:cubicBezTo>
                      <a:pt x="17" y="10"/>
                      <a:pt x="12" y="9"/>
                      <a:pt x="7" y="9"/>
                    </a:cubicBezTo>
                    <a:cubicBezTo>
                      <a:pt x="10" y="6"/>
                      <a:pt x="13" y="4"/>
                      <a:pt x="14" y="3"/>
                    </a:cubicBezTo>
                    <a:cubicBezTo>
                      <a:pt x="15" y="3"/>
                      <a:pt x="19" y="3"/>
                      <a:pt x="23" y="3"/>
                    </a:cubicBezTo>
                    <a:cubicBezTo>
                      <a:pt x="23" y="3"/>
                      <a:pt x="24" y="3"/>
                      <a:pt x="25" y="3"/>
                    </a:cubicBezTo>
                    <a:cubicBezTo>
                      <a:pt x="23" y="5"/>
                      <a:pt x="21" y="7"/>
                      <a:pt x="18" y="10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0"/>
                      <a:pt x="23" y="0"/>
                    </a:cubicBez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1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9"/>
                      <a:pt x="1" y="47"/>
                      <a:pt x="1" y="73"/>
                    </a:cubicBezTo>
                    <a:cubicBezTo>
                      <a:pt x="1" y="93"/>
                      <a:pt x="1" y="111"/>
                      <a:pt x="0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1"/>
                      <a:pt x="2" y="121"/>
                      <a:pt x="2" y="122"/>
                    </a:cubicBezTo>
                    <a:cubicBezTo>
                      <a:pt x="9" y="122"/>
                      <a:pt x="12" y="122"/>
                      <a:pt x="18" y="122"/>
                    </a:cubicBezTo>
                    <a:cubicBezTo>
                      <a:pt x="18" y="122"/>
                      <a:pt x="19" y="122"/>
                      <a:pt x="19" y="122"/>
                    </a:cubicBezTo>
                    <a:cubicBezTo>
                      <a:pt x="19" y="122"/>
                      <a:pt x="19" y="122"/>
                      <a:pt x="20" y="122"/>
                    </a:cubicBezTo>
                    <a:cubicBezTo>
                      <a:pt x="23" y="120"/>
                      <a:pt x="27" y="118"/>
                      <a:pt x="30" y="116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15"/>
                      <a:pt x="31" y="115"/>
                      <a:pt x="31" y="114"/>
                    </a:cubicBezTo>
                    <a:cubicBezTo>
                      <a:pt x="31" y="106"/>
                      <a:pt x="31" y="77"/>
                      <a:pt x="31" y="51"/>
                    </a:cubicBezTo>
                    <a:cubicBezTo>
                      <a:pt x="31" y="38"/>
                      <a:pt x="31" y="26"/>
                      <a:pt x="31" y="17"/>
                    </a:cubicBezTo>
                    <a:cubicBezTo>
                      <a:pt x="31" y="7"/>
                      <a:pt x="31" y="1"/>
                      <a:pt x="31" y="1"/>
                    </a:cubicBezTo>
                    <a:cubicBezTo>
                      <a:pt x="31" y="0"/>
                      <a:pt x="30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4" name="Freeform 804"/>
              <p:cNvSpPr>
                <a:spLocks noEditPoints="1" noChangeArrowheads="1"/>
              </p:cNvSpPr>
              <p:nvPr/>
            </p:nvSpPr>
            <p:spPr bwMode="auto">
              <a:xfrm>
                <a:off x="3099" y="3575"/>
                <a:ext cx="73" cy="161"/>
              </a:xfrm>
              <a:custGeom>
                <a:avLst/>
                <a:gdLst>
                  <a:gd name="T0" fmla="*/ 21 w 31"/>
                  <a:gd name="T1" fmla="*/ 61 h 68"/>
                  <a:gd name="T2" fmla="*/ 28 w 31"/>
                  <a:gd name="T3" fmla="*/ 56 h 68"/>
                  <a:gd name="T4" fmla="*/ 21 w 31"/>
                  <a:gd name="T5" fmla="*/ 64 h 68"/>
                  <a:gd name="T6" fmla="*/ 21 w 31"/>
                  <a:gd name="T7" fmla="*/ 55 h 68"/>
                  <a:gd name="T8" fmla="*/ 28 w 31"/>
                  <a:gd name="T9" fmla="*/ 43 h 68"/>
                  <a:gd name="T10" fmla="*/ 27 w 31"/>
                  <a:gd name="T11" fmla="*/ 49 h 68"/>
                  <a:gd name="T12" fmla="*/ 21 w 31"/>
                  <a:gd name="T13" fmla="*/ 51 h 68"/>
                  <a:gd name="T14" fmla="*/ 28 w 31"/>
                  <a:gd name="T15" fmla="*/ 34 h 68"/>
                  <a:gd name="T16" fmla="*/ 28 w 31"/>
                  <a:gd name="T17" fmla="*/ 41 h 68"/>
                  <a:gd name="T18" fmla="*/ 26 w 31"/>
                  <a:gd name="T19" fmla="*/ 41 h 68"/>
                  <a:gd name="T20" fmla="*/ 21 w 31"/>
                  <a:gd name="T21" fmla="*/ 42 h 68"/>
                  <a:gd name="T22" fmla="*/ 28 w 31"/>
                  <a:gd name="T23" fmla="*/ 24 h 68"/>
                  <a:gd name="T24" fmla="*/ 26 w 31"/>
                  <a:gd name="T25" fmla="*/ 33 h 68"/>
                  <a:gd name="T26" fmla="*/ 21 w 31"/>
                  <a:gd name="T27" fmla="*/ 32 h 68"/>
                  <a:gd name="T28" fmla="*/ 28 w 31"/>
                  <a:gd name="T29" fmla="*/ 16 h 68"/>
                  <a:gd name="T30" fmla="*/ 27 w 31"/>
                  <a:gd name="T31" fmla="*/ 21 h 68"/>
                  <a:gd name="T32" fmla="*/ 17 w 31"/>
                  <a:gd name="T33" fmla="*/ 65 h 68"/>
                  <a:gd name="T34" fmla="*/ 4 w 31"/>
                  <a:gd name="T35" fmla="*/ 41 h 68"/>
                  <a:gd name="T36" fmla="*/ 13 w 31"/>
                  <a:gd name="T37" fmla="*/ 14 h 68"/>
                  <a:gd name="T38" fmla="*/ 17 w 31"/>
                  <a:gd name="T39" fmla="*/ 26 h 68"/>
                  <a:gd name="T40" fmla="*/ 17 w 31"/>
                  <a:gd name="T41" fmla="*/ 65 h 68"/>
                  <a:gd name="T42" fmla="*/ 21 w 31"/>
                  <a:gd name="T43" fmla="*/ 20 h 68"/>
                  <a:gd name="T44" fmla="*/ 28 w 31"/>
                  <a:gd name="T45" fmla="*/ 13 h 68"/>
                  <a:gd name="T46" fmla="*/ 21 w 31"/>
                  <a:gd name="T47" fmla="*/ 23 h 68"/>
                  <a:gd name="T48" fmla="*/ 20 w 31"/>
                  <a:gd name="T49" fmla="*/ 13 h 68"/>
                  <a:gd name="T50" fmla="*/ 27 w 31"/>
                  <a:gd name="T51" fmla="*/ 8 h 68"/>
                  <a:gd name="T52" fmla="*/ 18 w 31"/>
                  <a:gd name="T53" fmla="*/ 10 h 68"/>
                  <a:gd name="T54" fmla="*/ 14 w 31"/>
                  <a:gd name="T55" fmla="*/ 4 h 68"/>
                  <a:gd name="T56" fmla="*/ 25 w 31"/>
                  <a:gd name="T57" fmla="*/ 4 h 68"/>
                  <a:gd name="T58" fmla="*/ 23 w 31"/>
                  <a:gd name="T59" fmla="*/ 0 h 68"/>
                  <a:gd name="T60" fmla="*/ 12 w 31"/>
                  <a:gd name="T61" fmla="*/ 1 h 68"/>
                  <a:gd name="T62" fmla="*/ 1 w 31"/>
                  <a:gd name="T63" fmla="*/ 10 h 68"/>
                  <a:gd name="T64" fmla="*/ 1 w 31"/>
                  <a:gd name="T65" fmla="*/ 10 h 68"/>
                  <a:gd name="T66" fmla="*/ 1 w 31"/>
                  <a:gd name="T67" fmla="*/ 11 h 68"/>
                  <a:gd name="T68" fmla="*/ 1 w 31"/>
                  <a:gd name="T69" fmla="*/ 11 h 68"/>
                  <a:gd name="T70" fmla="*/ 1 w 31"/>
                  <a:gd name="T71" fmla="*/ 41 h 68"/>
                  <a:gd name="T72" fmla="*/ 1 w 31"/>
                  <a:gd name="T73" fmla="*/ 66 h 68"/>
                  <a:gd name="T74" fmla="*/ 18 w 31"/>
                  <a:gd name="T75" fmla="*/ 68 h 68"/>
                  <a:gd name="T76" fmla="*/ 20 w 31"/>
                  <a:gd name="T77" fmla="*/ 68 h 68"/>
                  <a:gd name="T78" fmla="*/ 23 w 31"/>
                  <a:gd name="T79" fmla="*/ 67 h 68"/>
                  <a:gd name="T80" fmla="*/ 24 w 31"/>
                  <a:gd name="T81" fmla="*/ 66 h 68"/>
                  <a:gd name="T82" fmla="*/ 31 w 31"/>
                  <a:gd name="T83" fmla="*/ 61 h 68"/>
                  <a:gd name="T84" fmla="*/ 31 w 31"/>
                  <a:gd name="T85" fmla="*/ 61 h 68"/>
                  <a:gd name="T86" fmla="*/ 31 w 31"/>
                  <a:gd name="T87" fmla="*/ 5 h 68"/>
                  <a:gd name="T88" fmla="*/ 31 w 31"/>
                  <a:gd name="T89" fmla="*/ 2 h 68"/>
                  <a:gd name="T90" fmla="*/ 31 w 31"/>
                  <a:gd name="T91" fmla="*/ 2 h 68"/>
                  <a:gd name="T92" fmla="*/ 31 w 31"/>
                  <a:gd name="T93" fmla="*/ 2 h 68"/>
                  <a:gd name="T94" fmla="*/ 31 w 31"/>
                  <a:gd name="T95" fmla="*/ 1 h 68"/>
                  <a:gd name="T96" fmla="*/ 29 w 31"/>
                  <a:gd name="T9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" h="68">
                    <a:moveTo>
                      <a:pt x="21" y="64"/>
                    </a:moveTo>
                    <a:cubicBezTo>
                      <a:pt x="21" y="63"/>
                      <a:pt x="21" y="62"/>
                      <a:pt x="21" y="61"/>
                    </a:cubicBezTo>
                    <a:cubicBezTo>
                      <a:pt x="23" y="58"/>
                      <a:pt x="25" y="54"/>
                      <a:pt x="28" y="51"/>
                    </a:cubicBezTo>
                    <a:cubicBezTo>
                      <a:pt x="28" y="53"/>
                      <a:pt x="28" y="55"/>
                      <a:pt x="28" y="56"/>
                    </a:cubicBezTo>
                    <a:cubicBezTo>
                      <a:pt x="27" y="58"/>
                      <a:pt x="25" y="60"/>
                      <a:pt x="24" y="62"/>
                    </a:cubicBezTo>
                    <a:cubicBezTo>
                      <a:pt x="23" y="62"/>
                      <a:pt x="22" y="63"/>
                      <a:pt x="21" y="64"/>
                    </a:cubicBezTo>
                    <a:moveTo>
                      <a:pt x="21" y="58"/>
                    </a:moveTo>
                    <a:cubicBezTo>
                      <a:pt x="21" y="57"/>
                      <a:pt x="21" y="56"/>
                      <a:pt x="21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3" y="50"/>
                      <a:pt x="25" y="46"/>
                      <a:pt x="28" y="43"/>
                    </a:cubicBezTo>
                    <a:cubicBezTo>
                      <a:pt x="28" y="45"/>
                      <a:pt x="28" y="47"/>
                      <a:pt x="28" y="48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52"/>
                      <a:pt x="23" y="55"/>
                      <a:pt x="21" y="58"/>
                    </a:cubicBezTo>
                    <a:moveTo>
                      <a:pt x="21" y="51"/>
                    </a:moveTo>
                    <a:cubicBezTo>
                      <a:pt x="21" y="49"/>
                      <a:pt x="21" y="47"/>
                      <a:pt x="21" y="46"/>
                    </a:cubicBezTo>
                    <a:cubicBezTo>
                      <a:pt x="23" y="42"/>
                      <a:pt x="25" y="38"/>
                      <a:pt x="28" y="34"/>
                    </a:cubicBezTo>
                    <a:cubicBezTo>
                      <a:pt x="28" y="37"/>
                      <a:pt x="28" y="39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1"/>
                      <a:pt x="26" y="41"/>
                    </a:cubicBezTo>
                    <a:cubicBezTo>
                      <a:pt x="24" y="44"/>
                      <a:pt x="23" y="48"/>
                      <a:pt x="21" y="51"/>
                    </a:cubicBezTo>
                    <a:moveTo>
                      <a:pt x="21" y="42"/>
                    </a:moveTo>
                    <a:cubicBezTo>
                      <a:pt x="21" y="40"/>
                      <a:pt x="21" y="37"/>
                      <a:pt x="21" y="35"/>
                    </a:cubicBezTo>
                    <a:cubicBezTo>
                      <a:pt x="23" y="31"/>
                      <a:pt x="25" y="28"/>
                      <a:pt x="28" y="24"/>
                    </a:cubicBezTo>
                    <a:cubicBezTo>
                      <a:pt x="28" y="26"/>
                      <a:pt x="28" y="29"/>
                      <a:pt x="28" y="31"/>
                    </a:cubicBezTo>
                    <a:cubicBezTo>
                      <a:pt x="27" y="32"/>
                      <a:pt x="27" y="32"/>
                      <a:pt x="26" y="33"/>
                    </a:cubicBezTo>
                    <a:cubicBezTo>
                      <a:pt x="24" y="36"/>
                      <a:pt x="23" y="39"/>
                      <a:pt x="21" y="42"/>
                    </a:cubicBezTo>
                    <a:moveTo>
                      <a:pt x="21" y="32"/>
                    </a:moveTo>
                    <a:cubicBezTo>
                      <a:pt x="21" y="30"/>
                      <a:pt x="21" y="28"/>
                      <a:pt x="21" y="26"/>
                    </a:cubicBezTo>
                    <a:cubicBezTo>
                      <a:pt x="23" y="22"/>
                      <a:pt x="25" y="19"/>
                      <a:pt x="28" y="16"/>
                    </a:cubicBezTo>
                    <a:cubicBezTo>
                      <a:pt x="28" y="18"/>
                      <a:pt x="28" y="19"/>
                      <a:pt x="28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5" y="25"/>
                      <a:pt x="23" y="28"/>
                      <a:pt x="21" y="32"/>
                    </a:cubicBezTo>
                    <a:moveTo>
                      <a:pt x="17" y="65"/>
                    </a:moveTo>
                    <a:cubicBezTo>
                      <a:pt x="12" y="64"/>
                      <a:pt x="9" y="64"/>
                      <a:pt x="4" y="64"/>
                    </a:cubicBezTo>
                    <a:cubicBezTo>
                      <a:pt x="4" y="56"/>
                      <a:pt x="4" y="48"/>
                      <a:pt x="4" y="41"/>
                    </a:cubicBezTo>
                    <a:cubicBezTo>
                      <a:pt x="4" y="31"/>
                      <a:pt x="4" y="21"/>
                      <a:pt x="4" y="13"/>
                    </a:cubicBezTo>
                    <a:cubicBezTo>
                      <a:pt x="7" y="13"/>
                      <a:pt x="10" y="13"/>
                      <a:pt x="13" y="14"/>
                    </a:cubicBezTo>
                    <a:cubicBezTo>
                      <a:pt x="14" y="14"/>
                      <a:pt x="16" y="14"/>
                      <a:pt x="17" y="14"/>
                    </a:cubicBezTo>
                    <a:cubicBezTo>
                      <a:pt x="17" y="16"/>
                      <a:pt x="17" y="21"/>
                      <a:pt x="17" y="26"/>
                    </a:cubicBezTo>
                    <a:cubicBezTo>
                      <a:pt x="17" y="35"/>
                      <a:pt x="17" y="45"/>
                      <a:pt x="17" y="55"/>
                    </a:cubicBezTo>
                    <a:cubicBezTo>
                      <a:pt x="17" y="58"/>
                      <a:pt x="17" y="62"/>
                      <a:pt x="17" y="65"/>
                    </a:cubicBezTo>
                    <a:moveTo>
                      <a:pt x="21" y="23"/>
                    </a:moveTo>
                    <a:cubicBezTo>
                      <a:pt x="21" y="22"/>
                      <a:pt x="21" y="21"/>
                      <a:pt x="21" y="20"/>
                    </a:cubicBezTo>
                    <a:cubicBezTo>
                      <a:pt x="23" y="16"/>
                      <a:pt x="25" y="13"/>
                      <a:pt x="27" y="10"/>
                    </a:cubicBezTo>
                    <a:cubicBezTo>
                      <a:pt x="27" y="11"/>
                      <a:pt x="27" y="12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6"/>
                      <a:pt x="23" y="20"/>
                      <a:pt x="21" y="23"/>
                    </a:cubicBezTo>
                    <a:moveTo>
                      <a:pt x="20" y="17"/>
                    </a:moveTo>
                    <a:cubicBezTo>
                      <a:pt x="20" y="15"/>
                      <a:pt x="20" y="14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7"/>
                      <a:pt x="27" y="8"/>
                    </a:cubicBezTo>
                    <a:cubicBezTo>
                      <a:pt x="25" y="10"/>
                      <a:pt x="23" y="13"/>
                      <a:pt x="20" y="17"/>
                    </a:cubicBezTo>
                    <a:moveTo>
                      <a:pt x="18" y="10"/>
                    </a:moveTo>
                    <a:cubicBezTo>
                      <a:pt x="17" y="10"/>
                      <a:pt x="12" y="10"/>
                      <a:pt x="7" y="10"/>
                    </a:cubicBezTo>
                    <a:cubicBezTo>
                      <a:pt x="11" y="7"/>
                      <a:pt x="13" y="5"/>
                      <a:pt x="14" y="4"/>
                    </a:cubicBezTo>
                    <a:cubicBezTo>
                      <a:pt x="15" y="4"/>
                      <a:pt x="19" y="4"/>
                      <a:pt x="23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3" y="6"/>
                      <a:pt x="21" y="8"/>
                      <a:pt x="18" y="10"/>
                    </a:cubicBezTo>
                    <a:moveTo>
                      <a:pt x="23" y="0"/>
                    </a:moveTo>
                    <a:cubicBezTo>
                      <a:pt x="18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1"/>
                    </a:cubicBezTo>
                    <a:cubicBezTo>
                      <a:pt x="12" y="1"/>
                      <a:pt x="11" y="2"/>
                      <a:pt x="9" y="3"/>
                    </a:cubicBezTo>
                    <a:cubicBezTo>
                      <a:pt x="7" y="5"/>
                      <a:pt x="4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20"/>
                      <a:pt x="1" y="30"/>
                      <a:pt x="1" y="41"/>
                    </a:cubicBezTo>
                    <a:cubicBezTo>
                      <a:pt x="1" y="49"/>
                      <a:pt x="1" y="5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7"/>
                      <a:pt x="2" y="67"/>
                      <a:pt x="3" y="68"/>
                    </a:cubicBezTo>
                    <a:cubicBezTo>
                      <a:pt x="9" y="68"/>
                      <a:pt x="12" y="68"/>
                      <a:pt x="18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0" y="68"/>
                    </a:cubicBezTo>
                    <a:cubicBezTo>
                      <a:pt x="21" y="68"/>
                      <a:pt x="22" y="67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6" y="65"/>
                      <a:pt x="28" y="63"/>
                      <a:pt x="31" y="62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0"/>
                    </a:cubicBezTo>
                    <a:cubicBezTo>
                      <a:pt x="31" y="45"/>
                      <a:pt x="31" y="15"/>
                      <a:pt x="31" y="5"/>
                    </a:cubicBezTo>
                    <a:cubicBezTo>
                      <a:pt x="31" y="4"/>
                      <a:pt x="31" y="4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8" y="0"/>
                      <a:pt x="25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5" name="Freeform 805"/>
              <p:cNvSpPr>
                <a:spLocks noEditPoints="1" noChangeArrowheads="1"/>
              </p:cNvSpPr>
              <p:nvPr/>
            </p:nvSpPr>
            <p:spPr bwMode="auto">
              <a:xfrm>
                <a:off x="3340" y="3549"/>
                <a:ext cx="74" cy="187"/>
              </a:xfrm>
              <a:custGeom>
                <a:avLst/>
                <a:gdLst>
                  <a:gd name="T0" fmla="*/ 27 w 31"/>
                  <a:gd name="T1" fmla="*/ 67 h 79"/>
                  <a:gd name="T2" fmla="*/ 23 w 31"/>
                  <a:gd name="T3" fmla="*/ 73 h 79"/>
                  <a:gd name="T4" fmla="*/ 20 w 31"/>
                  <a:gd name="T5" fmla="*/ 67 h 79"/>
                  <a:gd name="T6" fmla="*/ 20 w 31"/>
                  <a:gd name="T7" fmla="*/ 67 h 79"/>
                  <a:gd name="T8" fmla="*/ 27 w 31"/>
                  <a:gd name="T9" fmla="*/ 64 h 79"/>
                  <a:gd name="T10" fmla="*/ 20 w 31"/>
                  <a:gd name="T11" fmla="*/ 64 h 79"/>
                  <a:gd name="T12" fmla="*/ 21 w 31"/>
                  <a:gd name="T13" fmla="*/ 59 h 79"/>
                  <a:gd name="T14" fmla="*/ 27 w 31"/>
                  <a:gd name="T15" fmla="*/ 56 h 79"/>
                  <a:gd name="T16" fmla="*/ 20 w 31"/>
                  <a:gd name="T17" fmla="*/ 64 h 79"/>
                  <a:gd name="T18" fmla="*/ 20 w 31"/>
                  <a:gd name="T19" fmla="*/ 51 h 79"/>
                  <a:gd name="T20" fmla="*/ 27 w 31"/>
                  <a:gd name="T21" fmla="*/ 43 h 79"/>
                  <a:gd name="T22" fmla="*/ 26 w 31"/>
                  <a:gd name="T23" fmla="*/ 47 h 79"/>
                  <a:gd name="T24" fmla="*/ 20 w 31"/>
                  <a:gd name="T25" fmla="*/ 48 h 79"/>
                  <a:gd name="T26" fmla="*/ 27 w 31"/>
                  <a:gd name="T27" fmla="*/ 33 h 79"/>
                  <a:gd name="T28" fmla="*/ 27 w 31"/>
                  <a:gd name="T29" fmla="*/ 40 h 79"/>
                  <a:gd name="T30" fmla="*/ 20 w 31"/>
                  <a:gd name="T31" fmla="*/ 39 h 79"/>
                  <a:gd name="T32" fmla="*/ 21 w 31"/>
                  <a:gd name="T33" fmla="*/ 33 h 79"/>
                  <a:gd name="T34" fmla="*/ 27 w 31"/>
                  <a:gd name="T35" fmla="*/ 30 h 79"/>
                  <a:gd name="T36" fmla="*/ 20 w 31"/>
                  <a:gd name="T37" fmla="*/ 39 h 79"/>
                  <a:gd name="T38" fmla="*/ 20 w 31"/>
                  <a:gd name="T39" fmla="*/ 27 h 79"/>
                  <a:gd name="T40" fmla="*/ 22 w 31"/>
                  <a:gd name="T41" fmla="*/ 26 h 79"/>
                  <a:gd name="T42" fmla="*/ 27 w 31"/>
                  <a:gd name="T43" fmla="*/ 19 h 79"/>
                  <a:gd name="T44" fmla="*/ 27 w 31"/>
                  <a:gd name="T45" fmla="*/ 24 h 79"/>
                  <a:gd name="T46" fmla="*/ 26 w 31"/>
                  <a:gd name="T47" fmla="*/ 24 h 79"/>
                  <a:gd name="T48" fmla="*/ 17 w 31"/>
                  <a:gd name="T49" fmla="*/ 76 h 79"/>
                  <a:gd name="T50" fmla="*/ 4 w 31"/>
                  <a:gd name="T51" fmla="*/ 47 h 79"/>
                  <a:gd name="T52" fmla="*/ 12 w 31"/>
                  <a:gd name="T53" fmla="*/ 13 h 79"/>
                  <a:gd name="T54" fmla="*/ 16 w 31"/>
                  <a:gd name="T55" fmla="*/ 30 h 79"/>
                  <a:gd name="T56" fmla="*/ 17 w 31"/>
                  <a:gd name="T57" fmla="*/ 76 h 79"/>
                  <a:gd name="T58" fmla="*/ 20 w 31"/>
                  <a:gd name="T59" fmla="*/ 21 h 79"/>
                  <a:gd name="T60" fmla="*/ 27 w 31"/>
                  <a:gd name="T61" fmla="*/ 17 h 79"/>
                  <a:gd name="T62" fmla="*/ 20 w 31"/>
                  <a:gd name="T63" fmla="*/ 24 h 79"/>
                  <a:gd name="T64" fmla="*/ 20 w 31"/>
                  <a:gd name="T65" fmla="*/ 13 h 79"/>
                  <a:gd name="T66" fmla="*/ 27 w 31"/>
                  <a:gd name="T67" fmla="*/ 9 h 79"/>
                  <a:gd name="T68" fmla="*/ 20 w 31"/>
                  <a:gd name="T69" fmla="*/ 18 h 79"/>
                  <a:gd name="T70" fmla="*/ 6 w 31"/>
                  <a:gd name="T71" fmla="*/ 9 h 79"/>
                  <a:gd name="T72" fmla="*/ 22 w 31"/>
                  <a:gd name="T73" fmla="*/ 3 h 79"/>
                  <a:gd name="T74" fmla="*/ 18 w 31"/>
                  <a:gd name="T75" fmla="*/ 10 h 79"/>
                  <a:gd name="T76" fmla="*/ 12 w 31"/>
                  <a:gd name="T77" fmla="*/ 0 h 79"/>
                  <a:gd name="T78" fmla="*/ 8 w 31"/>
                  <a:gd name="T79" fmla="*/ 3 h 79"/>
                  <a:gd name="T80" fmla="*/ 0 w 31"/>
                  <a:gd name="T81" fmla="*/ 10 h 79"/>
                  <a:gd name="T82" fmla="*/ 0 w 31"/>
                  <a:gd name="T83" fmla="*/ 10 h 79"/>
                  <a:gd name="T84" fmla="*/ 0 w 31"/>
                  <a:gd name="T85" fmla="*/ 11 h 79"/>
                  <a:gd name="T86" fmla="*/ 0 w 31"/>
                  <a:gd name="T87" fmla="*/ 11 h 79"/>
                  <a:gd name="T88" fmla="*/ 0 w 31"/>
                  <a:gd name="T89" fmla="*/ 77 h 79"/>
                  <a:gd name="T90" fmla="*/ 2 w 31"/>
                  <a:gd name="T91" fmla="*/ 79 h 79"/>
                  <a:gd name="T92" fmla="*/ 18 w 31"/>
                  <a:gd name="T93" fmla="*/ 79 h 79"/>
                  <a:gd name="T94" fmla="*/ 30 w 31"/>
                  <a:gd name="T95" fmla="*/ 73 h 79"/>
                  <a:gd name="T96" fmla="*/ 30 w 31"/>
                  <a:gd name="T97" fmla="*/ 72 h 79"/>
                  <a:gd name="T98" fmla="*/ 31 w 31"/>
                  <a:gd name="T99" fmla="*/ 71 h 79"/>
                  <a:gd name="T100" fmla="*/ 30 w 31"/>
                  <a:gd name="T101" fmla="*/ 3 h 79"/>
                  <a:gd name="T102" fmla="*/ 30 w 31"/>
                  <a:gd name="T103" fmla="*/ 2 h 79"/>
                  <a:gd name="T104" fmla="*/ 30 w 31"/>
                  <a:gd name="T105" fmla="*/ 2 h 79"/>
                  <a:gd name="T106" fmla="*/ 30 w 31"/>
                  <a:gd name="T107" fmla="*/ 1 h 79"/>
                  <a:gd name="T108" fmla="*/ 30 w 31"/>
                  <a:gd name="T109" fmla="*/ 1 h 79"/>
                  <a:gd name="T110" fmla="*/ 22 w 31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" h="79">
                    <a:moveTo>
                      <a:pt x="23" y="73"/>
                    </a:moveTo>
                    <a:cubicBezTo>
                      <a:pt x="24" y="71"/>
                      <a:pt x="26" y="69"/>
                      <a:pt x="27" y="67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6" y="71"/>
                      <a:pt x="24" y="72"/>
                      <a:pt x="23" y="73"/>
                    </a:cubicBezTo>
                    <a:moveTo>
                      <a:pt x="20" y="74"/>
                    </a:moveTo>
                    <a:cubicBezTo>
                      <a:pt x="20" y="72"/>
                      <a:pt x="20" y="69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2" y="64"/>
                      <a:pt x="25" y="61"/>
                      <a:pt x="27" y="58"/>
                    </a:cubicBezTo>
                    <a:cubicBezTo>
                      <a:pt x="27" y="60"/>
                      <a:pt x="27" y="62"/>
                      <a:pt x="27" y="64"/>
                    </a:cubicBezTo>
                    <a:cubicBezTo>
                      <a:pt x="25" y="67"/>
                      <a:pt x="22" y="70"/>
                      <a:pt x="20" y="74"/>
                    </a:cubicBezTo>
                    <a:moveTo>
                      <a:pt x="20" y="64"/>
                    </a:moveTo>
                    <a:cubicBezTo>
                      <a:pt x="20" y="62"/>
                      <a:pt x="20" y="61"/>
                      <a:pt x="20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3" y="56"/>
                      <a:pt x="25" y="52"/>
                      <a:pt x="27" y="49"/>
                    </a:cubicBezTo>
                    <a:cubicBezTo>
                      <a:pt x="27" y="52"/>
                      <a:pt x="27" y="54"/>
                      <a:pt x="27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" y="59"/>
                      <a:pt x="22" y="61"/>
                      <a:pt x="20" y="64"/>
                    </a:cubicBezTo>
                    <a:moveTo>
                      <a:pt x="20" y="56"/>
                    </a:moveTo>
                    <a:cubicBezTo>
                      <a:pt x="20" y="54"/>
                      <a:pt x="20" y="52"/>
                      <a:pt x="20" y="51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3" y="48"/>
                      <a:pt x="25" y="45"/>
                      <a:pt x="27" y="43"/>
                    </a:cubicBezTo>
                    <a:cubicBezTo>
                      <a:pt x="27" y="44"/>
                      <a:pt x="27" y="45"/>
                      <a:pt x="27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4" y="50"/>
                      <a:pt x="22" y="53"/>
                      <a:pt x="20" y="56"/>
                    </a:cubicBezTo>
                    <a:moveTo>
                      <a:pt x="20" y="48"/>
                    </a:moveTo>
                    <a:cubicBezTo>
                      <a:pt x="20" y="46"/>
                      <a:pt x="20" y="44"/>
                      <a:pt x="20" y="41"/>
                    </a:cubicBezTo>
                    <a:cubicBezTo>
                      <a:pt x="22" y="39"/>
                      <a:pt x="25" y="36"/>
                      <a:pt x="27" y="33"/>
                    </a:cubicBezTo>
                    <a:cubicBezTo>
                      <a:pt x="27" y="35"/>
                      <a:pt x="27" y="38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43"/>
                      <a:pt x="22" y="46"/>
                      <a:pt x="20" y="48"/>
                    </a:cubicBezTo>
                    <a:moveTo>
                      <a:pt x="20" y="39"/>
                    </a:moveTo>
                    <a:cubicBezTo>
                      <a:pt x="20" y="37"/>
                      <a:pt x="20" y="35"/>
                      <a:pt x="20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3" y="31"/>
                      <a:pt x="25" y="28"/>
                      <a:pt x="27" y="26"/>
                    </a:cubicBezTo>
                    <a:cubicBezTo>
                      <a:pt x="27" y="27"/>
                      <a:pt x="27" y="29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4" y="33"/>
                      <a:pt x="22" y="36"/>
                      <a:pt x="20" y="39"/>
                    </a:cubicBezTo>
                    <a:moveTo>
                      <a:pt x="20" y="32"/>
                    </a:moveTo>
                    <a:cubicBezTo>
                      <a:pt x="20" y="30"/>
                      <a:pt x="20" y="29"/>
                      <a:pt x="20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22" y="27"/>
                      <a:pt x="22" y="26"/>
                      <a:pt x="22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3" y="23"/>
                      <a:pt x="25" y="21"/>
                      <a:pt x="27" y="19"/>
                    </a:cubicBezTo>
                    <a:cubicBezTo>
                      <a:pt x="27" y="21"/>
                      <a:pt x="27" y="23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7"/>
                      <a:pt x="22" y="29"/>
                      <a:pt x="20" y="32"/>
                    </a:cubicBezTo>
                    <a:moveTo>
                      <a:pt x="17" y="76"/>
                    </a:moveTo>
                    <a:cubicBezTo>
                      <a:pt x="12" y="75"/>
                      <a:pt x="8" y="75"/>
                      <a:pt x="4" y="75"/>
                    </a:cubicBezTo>
                    <a:cubicBezTo>
                      <a:pt x="4" y="67"/>
                      <a:pt x="4" y="57"/>
                      <a:pt x="4" y="47"/>
                    </a:cubicBezTo>
                    <a:cubicBezTo>
                      <a:pt x="4" y="34"/>
                      <a:pt x="4" y="22"/>
                      <a:pt x="3" y="13"/>
                    </a:cubicBezTo>
                    <a:cubicBezTo>
                      <a:pt x="6" y="13"/>
                      <a:pt x="9" y="13"/>
                      <a:pt x="12" y="13"/>
                    </a:cubicBezTo>
                    <a:cubicBezTo>
                      <a:pt x="14" y="13"/>
                      <a:pt x="15" y="13"/>
                      <a:pt x="16" y="13"/>
                    </a:cubicBezTo>
                    <a:cubicBezTo>
                      <a:pt x="16" y="16"/>
                      <a:pt x="16" y="22"/>
                      <a:pt x="16" y="30"/>
                    </a:cubicBezTo>
                    <a:cubicBezTo>
                      <a:pt x="16" y="41"/>
                      <a:pt x="17" y="54"/>
                      <a:pt x="17" y="64"/>
                    </a:cubicBezTo>
                    <a:cubicBezTo>
                      <a:pt x="17" y="69"/>
                      <a:pt x="17" y="73"/>
                      <a:pt x="17" y="76"/>
                    </a:cubicBezTo>
                    <a:moveTo>
                      <a:pt x="20" y="24"/>
                    </a:moveTo>
                    <a:cubicBezTo>
                      <a:pt x="20" y="23"/>
                      <a:pt x="20" y="22"/>
                      <a:pt x="20" y="21"/>
                    </a:cubicBezTo>
                    <a:cubicBezTo>
                      <a:pt x="22" y="18"/>
                      <a:pt x="24" y="15"/>
                      <a:pt x="27" y="12"/>
                    </a:cubicBezTo>
                    <a:cubicBezTo>
                      <a:pt x="27" y="13"/>
                      <a:pt x="27" y="15"/>
                      <a:pt x="2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4" y="20"/>
                      <a:pt x="22" y="22"/>
                      <a:pt x="20" y="24"/>
                    </a:cubicBezTo>
                    <a:moveTo>
                      <a:pt x="20" y="18"/>
                    </a:moveTo>
                    <a:cubicBezTo>
                      <a:pt x="20" y="16"/>
                      <a:pt x="20" y="14"/>
                      <a:pt x="20" y="13"/>
                    </a:cubicBezTo>
                    <a:cubicBezTo>
                      <a:pt x="23" y="10"/>
                      <a:pt x="25" y="8"/>
                      <a:pt x="27" y="6"/>
                    </a:cubicBezTo>
                    <a:cubicBezTo>
                      <a:pt x="27" y="7"/>
                      <a:pt x="27" y="8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4" y="12"/>
                      <a:pt x="22" y="15"/>
                      <a:pt x="20" y="18"/>
                    </a:cubicBezTo>
                    <a:moveTo>
                      <a:pt x="18" y="10"/>
                    </a:moveTo>
                    <a:cubicBezTo>
                      <a:pt x="17" y="10"/>
                      <a:pt x="11" y="10"/>
                      <a:pt x="6" y="9"/>
                    </a:cubicBezTo>
                    <a:cubicBezTo>
                      <a:pt x="10" y="7"/>
                      <a:pt x="12" y="4"/>
                      <a:pt x="13" y="4"/>
                    </a:cubicBezTo>
                    <a:cubicBezTo>
                      <a:pt x="15" y="4"/>
                      <a:pt x="18" y="3"/>
                      <a:pt x="22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2" y="5"/>
                      <a:pt x="20" y="7"/>
                      <a:pt x="18" y="10"/>
                    </a:cubicBezTo>
                    <a:moveTo>
                      <a:pt x="22" y="0"/>
                    </a:moveTo>
                    <a:cubicBezTo>
                      <a:pt x="17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10" y="1"/>
                      <a:pt x="8" y="3"/>
                    </a:cubicBezTo>
                    <a:cubicBezTo>
                      <a:pt x="6" y="5"/>
                      <a:pt x="4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20"/>
                      <a:pt x="0" y="33"/>
                      <a:pt x="0" y="47"/>
                    </a:cubicBezTo>
                    <a:cubicBezTo>
                      <a:pt x="0" y="57"/>
                      <a:pt x="0" y="68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8"/>
                      <a:pt x="2" y="79"/>
                    </a:cubicBezTo>
                    <a:cubicBezTo>
                      <a:pt x="8" y="79"/>
                      <a:pt x="11" y="79"/>
                      <a:pt x="1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3" y="77"/>
                      <a:pt x="26" y="75"/>
                      <a:pt x="30" y="73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1" y="72"/>
                      <a:pt x="31" y="71"/>
                    </a:cubicBezTo>
                    <a:cubicBezTo>
                      <a:pt x="31" y="56"/>
                      <a:pt x="30" y="18"/>
                      <a:pt x="30" y="6"/>
                    </a:cubicBezTo>
                    <a:cubicBezTo>
                      <a:pt x="30" y="5"/>
                      <a:pt x="30" y="4"/>
                      <a:pt x="30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0"/>
                      <a:pt x="24" y="0"/>
                      <a:pt x="2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6" name="Freeform 806"/>
              <p:cNvSpPr>
                <a:spLocks noEditPoints="1" noChangeArrowheads="1"/>
              </p:cNvSpPr>
              <p:nvPr/>
            </p:nvSpPr>
            <p:spPr bwMode="auto">
              <a:xfrm>
                <a:off x="5012" y="918"/>
                <a:ext cx="509" cy="539"/>
              </a:xfrm>
              <a:custGeom>
                <a:avLst/>
                <a:gdLst>
                  <a:gd name="T0" fmla="*/ 155 w 215"/>
                  <a:gd name="T1" fmla="*/ 179 h 228"/>
                  <a:gd name="T2" fmla="*/ 192 w 215"/>
                  <a:gd name="T3" fmla="*/ 133 h 228"/>
                  <a:gd name="T4" fmla="*/ 148 w 215"/>
                  <a:gd name="T5" fmla="*/ 193 h 228"/>
                  <a:gd name="T6" fmla="*/ 6 w 215"/>
                  <a:gd name="T7" fmla="*/ 89 h 228"/>
                  <a:gd name="T8" fmla="*/ 24 w 215"/>
                  <a:gd name="T9" fmla="*/ 105 h 228"/>
                  <a:gd name="T10" fmla="*/ 28 w 215"/>
                  <a:gd name="T11" fmla="*/ 101 h 228"/>
                  <a:gd name="T12" fmla="*/ 27 w 215"/>
                  <a:gd name="T13" fmla="*/ 108 h 228"/>
                  <a:gd name="T14" fmla="*/ 39 w 215"/>
                  <a:gd name="T15" fmla="*/ 126 h 228"/>
                  <a:gd name="T16" fmla="*/ 44 w 215"/>
                  <a:gd name="T17" fmla="*/ 123 h 228"/>
                  <a:gd name="T18" fmla="*/ 45 w 215"/>
                  <a:gd name="T19" fmla="*/ 131 h 228"/>
                  <a:gd name="T20" fmla="*/ 55 w 215"/>
                  <a:gd name="T21" fmla="*/ 149 h 228"/>
                  <a:gd name="T22" fmla="*/ 60 w 215"/>
                  <a:gd name="T23" fmla="*/ 146 h 228"/>
                  <a:gd name="T24" fmla="*/ 63 w 215"/>
                  <a:gd name="T25" fmla="*/ 150 h 228"/>
                  <a:gd name="T26" fmla="*/ 70 w 215"/>
                  <a:gd name="T27" fmla="*/ 171 h 228"/>
                  <a:gd name="T28" fmla="*/ 75 w 215"/>
                  <a:gd name="T29" fmla="*/ 169 h 228"/>
                  <a:gd name="T30" fmla="*/ 75 w 215"/>
                  <a:gd name="T31" fmla="*/ 180 h 228"/>
                  <a:gd name="T32" fmla="*/ 92 w 215"/>
                  <a:gd name="T33" fmla="*/ 208 h 228"/>
                  <a:gd name="T34" fmla="*/ 161 w 215"/>
                  <a:gd name="T35" fmla="*/ 160 h 228"/>
                  <a:gd name="T36" fmla="*/ 133 w 215"/>
                  <a:gd name="T37" fmla="*/ 190 h 228"/>
                  <a:gd name="T38" fmla="*/ 76 w 215"/>
                  <a:gd name="T39" fmla="*/ 188 h 228"/>
                  <a:gd name="T40" fmla="*/ 63 w 215"/>
                  <a:gd name="T41" fmla="*/ 182 h 228"/>
                  <a:gd name="T42" fmla="*/ 53 w 215"/>
                  <a:gd name="T43" fmla="*/ 158 h 228"/>
                  <a:gd name="T44" fmla="*/ 44 w 215"/>
                  <a:gd name="T45" fmla="*/ 145 h 228"/>
                  <a:gd name="T46" fmla="*/ 39 w 215"/>
                  <a:gd name="T47" fmla="*/ 134 h 228"/>
                  <a:gd name="T48" fmla="*/ 29 w 215"/>
                  <a:gd name="T49" fmla="*/ 117 h 228"/>
                  <a:gd name="T50" fmla="*/ 24 w 215"/>
                  <a:gd name="T51" fmla="*/ 111 h 228"/>
                  <a:gd name="T52" fmla="*/ 10 w 215"/>
                  <a:gd name="T53" fmla="*/ 85 h 228"/>
                  <a:gd name="T54" fmla="*/ 103 w 215"/>
                  <a:gd name="T55" fmla="*/ 3 h 228"/>
                  <a:gd name="T56" fmla="*/ 160 w 215"/>
                  <a:gd name="T57" fmla="*/ 158 h 228"/>
                  <a:gd name="T58" fmla="*/ 79 w 215"/>
                  <a:gd name="T59" fmla="*/ 181 h 228"/>
                  <a:gd name="T60" fmla="*/ 70 w 215"/>
                  <a:gd name="T61" fmla="*/ 168 h 228"/>
                  <a:gd name="T62" fmla="*/ 60 w 215"/>
                  <a:gd name="T63" fmla="*/ 144 h 228"/>
                  <a:gd name="T64" fmla="*/ 49 w 215"/>
                  <a:gd name="T65" fmla="*/ 131 h 228"/>
                  <a:gd name="T66" fmla="*/ 44 w 215"/>
                  <a:gd name="T67" fmla="*/ 120 h 228"/>
                  <a:gd name="T68" fmla="*/ 31 w 215"/>
                  <a:gd name="T69" fmla="*/ 100 h 228"/>
                  <a:gd name="T70" fmla="*/ 23 w 215"/>
                  <a:gd name="T71" fmla="*/ 101 h 228"/>
                  <a:gd name="T72" fmla="*/ 3 w 215"/>
                  <a:gd name="T73" fmla="*/ 81 h 228"/>
                  <a:gd name="T74" fmla="*/ 0 w 215"/>
                  <a:gd name="T75" fmla="*/ 92 h 228"/>
                  <a:gd name="T76" fmla="*/ 21 w 215"/>
                  <a:gd name="T77" fmla="*/ 116 h 228"/>
                  <a:gd name="T78" fmla="*/ 25 w 215"/>
                  <a:gd name="T79" fmla="*/ 115 h 228"/>
                  <a:gd name="T80" fmla="*/ 22 w 215"/>
                  <a:gd name="T81" fmla="*/ 121 h 228"/>
                  <a:gd name="T82" fmla="*/ 34 w 215"/>
                  <a:gd name="T83" fmla="*/ 139 h 228"/>
                  <a:gd name="T84" fmla="*/ 42 w 215"/>
                  <a:gd name="T85" fmla="*/ 138 h 228"/>
                  <a:gd name="T86" fmla="*/ 38 w 215"/>
                  <a:gd name="T87" fmla="*/ 145 h 228"/>
                  <a:gd name="T88" fmla="*/ 49 w 215"/>
                  <a:gd name="T89" fmla="*/ 163 h 228"/>
                  <a:gd name="T90" fmla="*/ 53 w 215"/>
                  <a:gd name="T91" fmla="*/ 160 h 228"/>
                  <a:gd name="T92" fmla="*/ 54 w 215"/>
                  <a:gd name="T93" fmla="*/ 169 h 228"/>
                  <a:gd name="T94" fmla="*/ 63 w 215"/>
                  <a:gd name="T95" fmla="*/ 186 h 228"/>
                  <a:gd name="T96" fmla="*/ 73 w 215"/>
                  <a:gd name="T97" fmla="*/ 186 h 228"/>
                  <a:gd name="T98" fmla="*/ 68 w 215"/>
                  <a:gd name="T99" fmla="*/ 196 h 228"/>
                  <a:gd name="T100" fmla="*/ 83 w 215"/>
                  <a:gd name="T101" fmla="*/ 223 h 228"/>
                  <a:gd name="T102" fmla="*/ 98 w 215"/>
                  <a:gd name="T103" fmla="*/ 228 h 228"/>
                  <a:gd name="T104" fmla="*/ 170 w 215"/>
                  <a:gd name="T105" fmla="*/ 182 h 228"/>
                  <a:gd name="T106" fmla="*/ 201 w 215"/>
                  <a:gd name="T107" fmla="*/ 128 h 228"/>
                  <a:gd name="T108" fmla="*/ 124 w 215"/>
                  <a:gd name="T109" fmla="*/ 2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5" h="228">
                    <a:moveTo>
                      <a:pt x="99" y="224"/>
                    </a:moveTo>
                    <a:cubicBezTo>
                      <a:pt x="98" y="221"/>
                      <a:pt x="97" y="218"/>
                      <a:pt x="96" y="216"/>
                    </a:cubicBezTo>
                    <a:cubicBezTo>
                      <a:pt x="109" y="208"/>
                      <a:pt x="122" y="200"/>
                      <a:pt x="135" y="192"/>
                    </a:cubicBezTo>
                    <a:cubicBezTo>
                      <a:pt x="142" y="188"/>
                      <a:pt x="148" y="183"/>
                      <a:pt x="155" y="179"/>
                    </a:cubicBezTo>
                    <a:cubicBezTo>
                      <a:pt x="170" y="168"/>
                      <a:pt x="183" y="154"/>
                      <a:pt x="200" y="147"/>
                    </a:cubicBezTo>
                    <a:cubicBezTo>
                      <a:pt x="200" y="147"/>
                      <a:pt x="200" y="147"/>
                      <a:pt x="200" y="146"/>
                    </a:cubicBezTo>
                    <a:cubicBezTo>
                      <a:pt x="201" y="146"/>
                      <a:pt x="201" y="146"/>
                      <a:pt x="200" y="145"/>
                    </a:cubicBezTo>
                    <a:cubicBezTo>
                      <a:pt x="198" y="141"/>
                      <a:pt x="195" y="137"/>
                      <a:pt x="192" y="133"/>
                    </a:cubicBezTo>
                    <a:cubicBezTo>
                      <a:pt x="194" y="132"/>
                      <a:pt x="196" y="130"/>
                      <a:pt x="199" y="129"/>
                    </a:cubicBezTo>
                    <a:cubicBezTo>
                      <a:pt x="203" y="135"/>
                      <a:pt x="207" y="142"/>
                      <a:pt x="212" y="149"/>
                    </a:cubicBezTo>
                    <a:cubicBezTo>
                      <a:pt x="195" y="156"/>
                      <a:pt x="182" y="169"/>
                      <a:pt x="168" y="180"/>
                    </a:cubicBezTo>
                    <a:cubicBezTo>
                      <a:pt x="162" y="185"/>
                      <a:pt x="155" y="189"/>
                      <a:pt x="148" y="193"/>
                    </a:cubicBezTo>
                    <a:cubicBezTo>
                      <a:pt x="132" y="204"/>
                      <a:pt x="116" y="214"/>
                      <a:pt x="99" y="224"/>
                    </a:cubicBezTo>
                    <a:moveTo>
                      <a:pt x="19" y="113"/>
                    </a:moveTo>
                    <a:cubicBezTo>
                      <a:pt x="12" y="103"/>
                      <a:pt x="11" y="102"/>
                      <a:pt x="3" y="91"/>
                    </a:cubicBezTo>
                    <a:cubicBezTo>
                      <a:pt x="4" y="91"/>
                      <a:pt x="5" y="90"/>
                      <a:pt x="6" y="89"/>
                    </a:cubicBezTo>
                    <a:cubicBezTo>
                      <a:pt x="7" y="89"/>
                      <a:pt x="8" y="88"/>
                      <a:pt x="8" y="88"/>
                    </a:cubicBezTo>
                    <a:cubicBezTo>
                      <a:pt x="13" y="93"/>
                      <a:pt x="15" y="95"/>
                      <a:pt x="22" y="104"/>
                    </a:cubicBezTo>
                    <a:cubicBezTo>
                      <a:pt x="22" y="105"/>
                      <a:pt x="23" y="105"/>
                      <a:pt x="23" y="105"/>
                    </a:cubicBezTo>
                    <a:cubicBezTo>
                      <a:pt x="23" y="105"/>
                      <a:pt x="24" y="105"/>
                      <a:pt x="24" y="105"/>
                    </a:cubicBezTo>
                    <a:cubicBezTo>
                      <a:pt x="24" y="105"/>
                      <a:pt x="25" y="104"/>
                      <a:pt x="25" y="103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5" y="103"/>
                      <a:pt x="25" y="102"/>
                      <a:pt x="25" y="102"/>
                    </a:cubicBezTo>
                    <a:cubicBezTo>
                      <a:pt x="26" y="101"/>
                      <a:pt x="27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9" y="101"/>
                      <a:pt x="29" y="102"/>
                    </a:cubicBezTo>
                    <a:cubicBezTo>
                      <a:pt x="30" y="102"/>
                      <a:pt x="30" y="103"/>
                      <a:pt x="30" y="104"/>
                    </a:cubicBezTo>
                    <a:cubicBezTo>
                      <a:pt x="30" y="105"/>
                      <a:pt x="29" y="107"/>
                      <a:pt x="27" y="108"/>
                    </a:cubicBezTo>
                    <a:cubicBezTo>
                      <a:pt x="27" y="108"/>
                      <a:pt x="27" y="108"/>
                      <a:pt x="26" y="109"/>
                    </a:cubicBezTo>
                    <a:cubicBezTo>
                      <a:pt x="26" y="109"/>
                      <a:pt x="26" y="110"/>
                      <a:pt x="27" y="110"/>
                    </a:cubicBezTo>
                    <a:cubicBezTo>
                      <a:pt x="29" y="114"/>
                      <a:pt x="35" y="122"/>
                      <a:pt x="37" y="126"/>
                    </a:cubicBezTo>
                    <a:cubicBezTo>
                      <a:pt x="38" y="126"/>
                      <a:pt x="38" y="126"/>
                      <a:pt x="39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126"/>
                      <a:pt x="40" y="126"/>
                      <a:pt x="40" y="125"/>
                    </a:cubicBezTo>
                    <a:cubicBezTo>
                      <a:pt x="40" y="124"/>
                      <a:pt x="42" y="123"/>
                      <a:pt x="44" y="123"/>
                    </a:cubicBezTo>
                    <a:cubicBezTo>
                      <a:pt x="44" y="123"/>
                      <a:pt x="44" y="123"/>
                      <a:pt x="44" y="123"/>
                    </a:cubicBezTo>
                    <a:cubicBezTo>
                      <a:pt x="45" y="123"/>
                      <a:pt x="47" y="123"/>
                      <a:pt x="47" y="124"/>
                    </a:cubicBezTo>
                    <a:cubicBezTo>
                      <a:pt x="48" y="125"/>
                      <a:pt x="48" y="126"/>
                      <a:pt x="48" y="127"/>
                    </a:cubicBezTo>
                    <a:cubicBezTo>
                      <a:pt x="48" y="128"/>
                      <a:pt x="48" y="129"/>
                      <a:pt x="47" y="130"/>
                    </a:cubicBezTo>
                    <a:cubicBezTo>
                      <a:pt x="46" y="131"/>
                      <a:pt x="45" y="131"/>
                      <a:pt x="45" y="131"/>
                    </a:cubicBezTo>
                    <a:cubicBezTo>
                      <a:pt x="44" y="131"/>
                      <a:pt x="44" y="132"/>
                      <a:pt x="43" y="132"/>
                    </a:cubicBezTo>
                    <a:cubicBezTo>
                      <a:pt x="43" y="133"/>
                      <a:pt x="43" y="133"/>
                      <a:pt x="44" y="134"/>
                    </a:cubicBezTo>
                    <a:cubicBezTo>
                      <a:pt x="47" y="137"/>
                      <a:pt x="52" y="144"/>
                      <a:pt x="54" y="149"/>
                    </a:cubicBezTo>
                    <a:cubicBezTo>
                      <a:pt x="54" y="149"/>
                      <a:pt x="55" y="149"/>
                      <a:pt x="55" y="149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6" y="149"/>
                      <a:pt x="56" y="149"/>
                      <a:pt x="56" y="148"/>
                    </a:cubicBezTo>
                    <a:cubicBezTo>
                      <a:pt x="57" y="148"/>
                      <a:pt x="57" y="147"/>
                      <a:pt x="57" y="147"/>
                    </a:cubicBezTo>
                    <a:cubicBezTo>
                      <a:pt x="58" y="147"/>
                      <a:pt x="59" y="146"/>
                      <a:pt x="60" y="146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1" y="146"/>
                      <a:pt x="62" y="147"/>
                      <a:pt x="63" y="148"/>
                    </a:cubicBezTo>
                    <a:cubicBezTo>
                      <a:pt x="63" y="148"/>
                      <a:pt x="63" y="149"/>
                      <a:pt x="63" y="150"/>
                    </a:cubicBezTo>
                    <a:cubicBezTo>
                      <a:pt x="63" y="152"/>
                      <a:pt x="62" y="154"/>
                      <a:pt x="61" y="155"/>
                    </a:cubicBezTo>
                    <a:cubicBezTo>
                      <a:pt x="60" y="156"/>
                      <a:pt x="60" y="156"/>
                      <a:pt x="60" y="157"/>
                    </a:cubicBezTo>
                    <a:cubicBezTo>
                      <a:pt x="64" y="162"/>
                      <a:pt x="65" y="165"/>
                      <a:pt x="69" y="170"/>
                    </a:cubicBezTo>
                    <a:cubicBezTo>
                      <a:pt x="69" y="171"/>
                      <a:pt x="70" y="171"/>
                      <a:pt x="70" y="171"/>
                    </a:cubicBezTo>
                    <a:cubicBezTo>
                      <a:pt x="70" y="171"/>
                      <a:pt x="70" y="171"/>
                      <a:pt x="70" y="171"/>
                    </a:cubicBezTo>
                    <a:cubicBezTo>
                      <a:pt x="70" y="171"/>
                      <a:pt x="71" y="171"/>
                      <a:pt x="71" y="171"/>
                    </a:cubicBezTo>
                    <a:cubicBezTo>
                      <a:pt x="72" y="169"/>
                      <a:pt x="74" y="169"/>
                      <a:pt x="75" y="169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7" y="169"/>
                      <a:pt x="79" y="170"/>
                      <a:pt x="80" y="171"/>
                    </a:cubicBezTo>
                    <a:cubicBezTo>
                      <a:pt x="80" y="172"/>
                      <a:pt x="80" y="173"/>
                      <a:pt x="80" y="174"/>
                    </a:cubicBezTo>
                    <a:cubicBezTo>
                      <a:pt x="80" y="176"/>
                      <a:pt x="79" y="179"/>
                      <a:pt x="76" y="179"/>
                    </a:cubicBezTo>
                    <a:cubicBezTo>
                      <a:pt x="76" y="179"/>
                      <a:pt x="75" y="180"/>
                      <a:pt x="75" y="180"/>
                    </a:cubicBezTo>
                    <a:cubicBezTo>
                      <a:pt x="75" y="180"/>
                      <a:pt x="75" y="181"/>
                      <a:pt x="75" y="181"/>
                    </a:cubicBezTo>
                    <a:cubicBezTo>
                      <a:pt x="80" y="188"/>
                      <a:pt x="83" y="191"/>
                      <a:pt x="85" y="193"/>
                    </a:cubicBezTo>
                    <a:cubicBezTo>
                      <a:pt x="86" y="196"/>
                      <a:pt x="88" y="200"/>
                      <a:pt x="91" y="207"/>
                    </a:cubicBezTo>
                    <a:cubicBezTo>
                      <a:pt x="91" y="207"/>
                      <a:pt x="92" y="208"/>
                      <a:pt x="92" y="208"/>
                    </a:cubicBezTo>
                    <a:cubicBezTo>
                      <a:pt x="92" y="208"/>
                      <a:pt x="92" y="208"/>
                      <a:pt x="92" y="208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110" y="196"/>
                      <a:pt x="126" y="185"/>
                      <a:pt x="142" y="174"/>
                    </a:cubicBezTo>
                    <a:cubicBezTo>
                      <a:pt x="149" y="169"/>
                      <a:pt x="155" y="165"/>
                      <a:pt x="161" y="160"/>
                    </a:cubicBezTo>
                    <a:cubicBezTo>
                      <a:pt x="171" y="152"/>
                      <a:pt x="180" y="142"/>
                      <a:pt x="190" y="135"/>
                    </a:cubicBezTo>
                    <a:cubicBezTo>
                      <a:pt x="192" y="138"/>
                      <a:pt x="195" y="142"/>
                      <a:pt x="197" y="145"/>
                    </a:cubicBezTo>
                    <a:cubicBezTo>
                      <a:pt x="180" y="152"/>
                      <a:pt x="167" y="166"/>
                      <a:pt x="153" y="177"/>
                    </a:cubicBezTo>
                    <a:cubicBezTo>
                      <a:pt x="147" y="181"/>
                      <a:pt x="140" y="185"/>
                      <a:pt x="133" y="190"/>
                    </a:cubicBezTo>
                    <a:cubicBezTo>
                      <a:pt x="117" y="200"/>
                      <a:pt x="101" y="210"/>
                      <a:pt x="84" y="220"/>
                    </a:cubicBezTo>
                    <a:cubicBezTo>
                      <a:pt x="82" y="214"/>
                      <a:pt x="80" y="210"/>
                      <a:pt x="79" y="207"/>
                    </a:cubicBezTo>
                    <a:cubicBezTo>
                      <a:pt x="77" y="204"/>
                      <a:pt x="75" y="202"/>
                      <a:pt x="71" y="196"/>
                    </a:cubicBezTo>
                    <a:cubicBezTo>
                      <a:pt x="74" y="195"/>
                      <a:pt x="76" y="192"/>
                      <a:pt x="76" y="188"/>
                    </a:cubicBezTo>
                    <a:cubicBezTo>
                      <a:pt x="76" y="187"/>
                      <a:pt x="75" y="186"/>
                      <a:pt x="75" y="185"/>
                    </a:cubicBezTo>
                    <a:cubicBezTo>
                      <a:pt x="73" y="182"/>
                      <a:pt x="71" y="181"/>
                      <a:pt x="68" y="181"/>
                    </a:cubicBezTo>
                    <a:cubicBezTo>
                      <a:pt x="68" y="181"/>
                      <a:pt x="68" y="181"/>
                      <a:pt x="68" y="181"/>
                    </a:cubicBezTo>
                    <a:cubicBezTo>
                      <a:pt x="66" y="181"/>
                      <a:pt x="65" y="181"/>
                      <a:pt x="63" y="182"/>
                    </a:cubicBezTo>
                    <a:cubicBezTo>
                      <a:pt x="61" y="178"/>
                      <a:pt x="59" y="175"/>
                      <a:pt x="57" y="171"/>
                    </a:cubicBezTo>
                    <a:cubicBezTo>
                      <a:pt x="59" y="169"/>
                      <a:pt x="60" y="167"/>
                      <a:pt x="60" y="164"/>
                    </a:cubicBezTo>
                    <a:cubicBezTo>
                      <a:pt x="60" y="163"/>
                      <a:pt x="59" y="161"/>
                      <a:pt x="59" y="160"/>
                    </a:cubicBezTo>
                    <a:cubicBezTo>
                      <a:pt x="57" y="158"/>
                      <a:pt x="55" y="158"/>
                      <a:pt x="53" y="158"/>
                    </a:cubicBezTo>
                    <a:cubicBezTo>
                      <a:pt x="52" y="158"/>
                      <a:pt x="51" y="158"/>
                      <a:pt x="50" y="15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7" y="155"/>
                      <a:pt x="44" y="150"/>
                      <a:pt x="42" y="147"/>
                    </a:cubicBezTo>
                    <a:cubicBezTo>
                      <a:pt x="43" y="146"/>
                      <a:pt x="43" y="146"/>
                      <a:pt x="44" y="145"/>
                    </a:cubicBezTo>
                    <a:cubicBezTo>
                      <a:pt x="45" y="143"/>
                      <a:pt x="46" y="142"/>
                      <a:pt x="46" y="140"/>
                    </a:cubicBezTo>
                    <a:cubicBezTo>
                      <a:pt x="46" y="139"/>
                      <a:pt x="45" y="137"/>
                      <a:pt x="45" y="136"/>
                    </a:cubicBezTo>
                    <a:cubicBezTo>
                      <a:pt x="43" y="134"/>
                      <a:pt x="41" y="134"/>
                      <a:pt x="39" y="134"/>
                    </a:cubicBezTo>
                    <a:cubicBezTo>
                      <a:pt x="39" y="134"/>
                      <a:pt x="39" y="134"/>
                      <a:pt x="39" y="134"/>
                    </a:cubicBezTo>
                    <a:cubicBezTo>
                      <a:pt x="37" y="134"/>
                      <a:pt x="35" y="134"/>
                      <a:pt x="34" y="136"/>
                    </a:cubicBezTo>
                    <a:cubicBezTo>
                      <a:pt x="31" y="132"/>
                      <a:pt x="28" y="126"/>
                      <a:pt x="26" y="122"/>
                    </a:cubicBezTo>
                    <a:cubicBezTo>
                      <a:pt x="27" y="121"/>
                      <a:pt x="28" y="120"/>
                      <a:pt x="29" y="118"/>
                    </a:cubicBezTo>
                    <a:cubicBezTo>
                      <a:pt x="29" y="118"/>
                      <a:pt x="29" y="117"/>
                      <a:pt x="29" y="117"/>
                    </a:cubicBezTo>
                    <a:cubicBezTo>
                      <a:pt x="29" y="115"/>
                      <a:pt x="28" y="113"/>
                      <a:pt x="27" y="112"/>
                    </a:cubicBezTo>
                    <a:cubicBezTo>
                      <a:pt x="26" y="112"/>
                      <a:pt x="25" y="111"/>
                      <a:pt x="25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2" y="111"/>
                      <a:pt x="21" y="111"/>
                      <a:pt x="20" y="112"/>
                    </a:cubicBezTo>
                    <a:cubicBezTo>
                      <a:pt x="19" y="113"/>
                      <a:pt x="19" y="113"/>
                      <a:pt x="19" y="113"/>
                    </a:cubicBezTo>
                    <a:moveTo>
                      <a:pt x="23" y="101"/>
                    </a:moveTo>
                    <a:cubicBezTo>
                      <a:pt x="17" y="93"/>
                      <a:pt x="15" y="91"/>
                      <a:pt x="10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8" y="83"/>
                      <a:pt x="7" y="82"/>
                      <a:pt x="6" y="80"/>
                    </a:cubicBezTo>
                    <a:cubicBezTo>
                      <a:pt x="36" y="52"/>
                      <a:pt x="69" y="27"/>
                      <a:pt x="103" y="3"/>
                    </a:cubicBezTo>
                    <a:cubicBezTo>
                      <a:pt x="106" y="9"/>
                      <a:pt x="109" y="12"/>
                      <a:pt x="111" y="15"/>
                    </a:cubicBezTo>
                    <a:cubicBezTo>
                      <a:pt x="114" y="17"/>
                      <a:pt x="117" y="20"/>
                      <a:pt x="122" y="26"/>
                    </a:cubicBezTo>
                    <a:cubicBezTo>
                      <a:pt x="153" y="62"/>
                      <a:pt x="174" y="86"/>
                      <a:pt x="202" y="124"/>
                    </a:cubicBezTo>
                    <a:cubicBezTo>
                      <a:pt x="186" y="132"/>
                      <a:pt x="173" y="146"/>
                      <a:pt x="160" y="158"/>
                    </a:cubicBezTo>
                    <a:cubicBezTo>
                      <a:pt x="154" y="163"/>
                      <a:pt x="147" y="167"/>
                      <a:pt x="141" y="171"/>
                    </a:cubicBezTo>
                    <a:cubicBezTo>
                      <a:pt x="125" y="182"/>
                      <a:pt x="109" y="193"/>
                      <a:pt x="93" y="204"/>
                    </a:cubicBezTo>
                    <a:cubicBezTo>
                      <a:pt x="90" y="198"/>
                      <a:pt x="89" y="195"/>
                      <a:pt x="87" y="192"/>
                    </a:cubicBezTo>
                    <a:cubicBezTo>
                      <a:pt x="85" y="189"/>
                      <a:pt x="83" y="187"/>
                      <a:pt x="79" y="181"/>
                    </a:cubicBezTo>
                    <a:cubicBezTo>
                      <a:pt x="81" y="180"/>
                      <a:pt x="83" y="177"/>
                      <a:pt x="83" y="174"/>
                    </a:cubicBezTo>
                    <a:cubicBezTo>
                      <a:pt x="83" y="172"/>
                      <a:pt x="83" y="171"/>
                      <a:pt x="82" y="170"/>
                    </a:cubicBezTo>
                    <a:cubicBezTo>
                      <a:pt x="81" y="167"/>
                      <a:pt x="78" y="166"/>
                      <a:pt x="75" y="166"/>
                    </a:cubicBezTo>
                    <a:cubicBezTo>
                      <a:pt x="73" y="166"/>
                      <a:pt x="72" y="167"/>
                      <a:pt x="70" y="168"/>
                    </a:cubicBezTo>
                    <a:cubicBezTo>
                      <a:pt x="68" y="164"/>
                      <a:pt x="66" y="161"/>
                      <a:pt x="63" y="156"/>
                    </a:cubicBezTo>
                    <a:cubicBezTo>
                      <a:pt x="65" y="155"/>
                      <a:pt x="66" y="152"/>
                      <a:pt x="66" y="150"/>
                    </a:cubicBezTo>
                    <a:cubicBezTo>
                      <a:pt x="66" y="149"/>
                      <a:pt x="66" y="147"/>
                      <a:pt x="65" y="146"/>
                    </a:cubicBezTo>
                    <a:cubicBezTo>
                      <a:pt x="63" y="144"/>
                      <a:pt x="61" y="144"/>
                      <a:pt x="60" y="144"/>
                    </a:cubicBezTo>
                    <a:cubicBezTo>
                      <a:pt x="58" y="144"/>
                      <a:pt x="57" y="144"/>
                      <a:pt x="56" y="145"/>
                    </a:cubicBezTo>
                    <a:cubicBezTo>
                      <a:pt x="55" y="145"/>
                      <a:pt x="55" y="145"/>
                      <a:pt x="55" y="145"/>
                    </a:cubicBezTo>
                    <a:cubicBezTo>
                      <a:pt x="53" y="141"/>
                      <a:pt x="50" y="137"/>
                      <a:pt x="47" y="133"/>
                    </a:cubicBezTo>
                    <a:cubicBezTo>
                      <a:pt x="48" y="133"/>
                      <a:pt x="49" y="132"/>
                      <a:pt x="49" y="131"/>
                    </a:cubicBezTo>
                    <a:cubicBezTo>
                      <a:pt x="50" y="130"/>
                      <a:pt x="51" y="128"/>
                      <a:pt x="51" y="127"/>
                    </a:cubicBezTo>
                    <a:cubicBezTo>
                      <a:pt x="51" y="125"/>
                      <a:pt x="50" y="124"/>
                      <a:pt x="49" y="123"/>
                    </a:cubicBezTo>
                    <a:cubicBezTo>
                      <a:pt x="48" y="121"/>
                      <a:pt x="46" y="120"/>
                      <a:pt x="44" y="120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2" y="120"/>
                      <a:pt x="40" y="121"/>
                      <a:pt x="39" y="123"/>
                    </a:cubicBezTo>
                    <a:cubicBezTo>
                      <a:pt x="36" y="119"/>
                      <a:pt x="32" y="113"/>
                      <a:pt x="30" y="110"/>
                    </a:cubicBezTo>
                    <a:cubicBezTo>
                      <a:pt x="32" y="108"/>
                      <a:pt x="33" y="106"/>
                      <a:pt x="33" y="104"/>
                    </a:cubicBezTo>
                    <a:cubicBezTo>
                      <a:pt x="33" y="102"/>
                      <a:pt x="32" y="101"/>
                      <a:pt x="31" y="100"/>
                    </a:cubicBezTo>
                    <a:cubicBezTo>
                      <a:pt x="30" y="99"/>
                      <a:pt x="29" y="98"/>
                      <a:pt x="28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6" y="98"/>
                      <a:pt x="25" y="99"/>
                      <a:pt x="24" y="100"/>
                    </a:cubicBezTo>
                    <a:cubicBezTo>
                      <a:pt x="23" y="100"/>
                      <a:pt x="23" y="100"/>
                      <a:pt x="23" y="101"/>
                    </a:cubicBezTo>
                    <a:moveTo>
                      <a:pt x="103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67" y="24"/>
                      <a:pt x="34" y="50"/>
                      <a:pt x="3" y="79"/>
                    </a:cubicBezTo>
                    <a:cubicBezTo>
                      <a:pt x="3" y="79"/>
                      <a:pt x="2" y="80"/>
                      <a:pt x="3" y="81"/>
                    </a:cubicBezTo>
                    <a:cubicBezTo>
                      <a:pt x="4" y="83"/>
                      <a:pt x="6" y="84"/>
                      <a:pt x="7" y="85"/>
                    </a:cubicBezTo>
                    <a:cubicBezTo>
                      <a:pt x="6" y="86"/>
                      <a:pt x="5" y="87"/>
                      <a:pt x="4" y="87"/>
                    </a:cubicBezTo>
                    <a:cubicBezTo>
                      <a:pt x="3" y="88"/>
                      <a:pt x="1" y="90"/>
                      <a:pt x="0" y="90"/>
                    </a:cubicBezTo>
                    <a:cubicBezTo>
                      <a:pt x="0" y="91"/>
                      <a:pt x="0" y="91"/>
                      <a:pt x="0" y="92"/>
                    </a:cubicBezTo>
                    <a:cubicBezTo>
                      <a:pt x="9" y="105"/>
                      <a:pt x="9" y="104"/>
                      <a:pt x="18" y="117"/>
                    </a:cubicBezTo>
                    <a:cubicBezTo>
                      <a:pt x="18" y="117"/>
                      <a:pt x="19" y="117"/>
                      <a:pt x="19" y="117"/>
                    </a:cubicBezTo>
                    <a:cubicBezTo>
                      <a:pt x="19" y="117"/>
                      <a:pt x="20" y="117"/>
                      <a:pt x="20" y="117"/>
                    </a:cubicBezTo>
                    <a:cubicBezTo>
                      <a:pt x="20" y="117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5"/>
                      <a:pt x="22" y="114"/>
                    </a:cubicBezTo>
                    <a:cubicBezTo>
                      <a:pt x="22" y="114"/>
                      <a:pt x="23" y="114"/>
                      <a:pt x="24" y="114"/>
                    </a:cubicBezTo>
                    <a:cubicBezTo>
                      <a:pt x="24" y="114"/>
                      <a:pt x="25" y="114"/>
                      <a:pt x="25" y="115"/>
                    </a:cubicBezTo>
                    <a:cubicBezTo>
                      <a:pt x="26" y="115"/>
                      <a:pt x="26" y="116"/>
                      <a:pt x="26" y="117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6" y="119"/>
                      <a:pt x="25" y="120"/>
                      <a:pt x="23" y="120"/>
                    </a:cubicBezTo>
                    <a:cubicBezTo>
                      <a:pt x="23" y="120"/>
                      <a:pt x="22" y="121"/>
                      <a:pt x="22" y="121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5" y="126"/>
                      <a:pt x="30" y="135"/>
                      <a:pt x="33" y="139"/>
                    </a:cubicBezTo>
                    <a:cubicBezTo>
                      <a:pt x="33" y="139"/>
                      <a:pt x="33" y="139"/>
                      <a:pt x="34" y="139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4" y="139"/>
                      <a:pt x="35" y="139"/>
                      <a:pt x="35" y="139"/>
                    </a:cubicBezTo>
                    <a:cubicBezTo>
                      <a:pt x="36" y="137"/>
                      <a:pt x="37" y="136"/>
                      <a:pt x="39" y="136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40" y="136"/>
                      <a:pt x="42" y="137"/>
                      <a:pt x="42" y="138"/>
                    </a:cubicBezTo>
                    <a:cubicBezTo>
                      <a:pt x="43" y="138"/>
                      <a:pt x="43" y="139"/>
                      <a:pt x="43" y="140"/>
                    </a:cubicBezTo>
                    <a:cubicBezTo>
                      <a:pt x="43" y="141"/>
                      <a:pt x="43" y="142"/>
                      <a:pt x="42" y="143"/>
                    </a:cubicBezTo>
                    <a:cubicBezTo>
                      <a:pt x="41" y="144"/>
                      <a:pt x="40" y="145"/>
                      <a:pt x="39" y="145"/>
                    </a:cubicBezTo>
                    <a:cubicBezTo>
                      <a:pt x="39" y="145"/>
                      <a:pt x="38" y="145"/>
                      <a:pt x="38" y="145"/>
                    </a:cubicBezTo>
                    <a:cubicBezTo>
                      <a:pt x="38" y="146"/>
                      <a:pt x="38" y="146"/>
                      <a:pt x="38" y="147"/>
                    </a:cubicBezTo>
                    <a:cubicBezTo>
                      <a:pt x="41" y="151"/>
                      <a:pt x="46" y="158"/>
                      <a:pt x="48" y="163"/>
                    </a:cubicBezTo>
                    <a:cubicBezTo>
                      <a:pt x="48" y="163"/>
                      <a:pt x="49" y="163"/>
                      <a:pt x="49" y="163"/>
                    </a:cubicBezTo>
                    <a:cubicBezTo>
                      <a:pt x="49" y="163"/>
                      <a:pt x="49" y="163"/>
                      <a:pt x="49" y="163"/>
                    </a:cubicBezTo>
                    <a:cubicBezTo>
                      <a:pt x="50" y="163"/>
                      <a:pt x="50" y="163"/>
                      <a:pt x="50" y="162"/>
                    </a:cubicBezTo>
                    <a:cubicBezTo>
                      <a:pt x="51" y="162"/>
                      <a:pt x="51" y="161"/>
                      <a:pt x="51" y="161"/>
                    </a:cubicBezTo>
                    <a:cubicBezTo>
                      <a:pt x="52" y="161"/>
                      <a:pt x="53" y="160"/>
                      <a:pt x="53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0"/>
                      <a:pt x="56" y="161"/>
                      <a:pt x="56" y="162"/>
                    </a:cubicBezTo>
                    <a:cubicBezTo>
                      <a:pt x="57" y="162"/>
                      <a:pt x="57" y="163"/>
                      <a:pt x="57" y="164"/>
                    </a:cubicBezTo>
                    <a:cubicBezTo>
                      <a:pt x="57" y="166"/>
                      <a:pt x="56" y="168"/>
                      <a:pt x="54" y="169"/>
                    </a:cubicBezTo>
                    <a:cubicBezTo>
                      <a:pt x="54" y="170"/>
                      <a:pt x="53" y="170"/>
                      <a:pt x="54" y="171"/>
                    </a:cubicBezTo>
                    <a:cubicBezTo>
                      <a:pt x="57" y="177"/>
                      <a:pt x="59" y="180"/>
                      <a:pt x="62" y="185"/>
                    </a:cubicBezTo>
                    <a:cubicBezTo>
                      <a:pt x="62" y="185"/>
                      <a:pt x="62" y="186"/>
                      <a:pt x="63" y="186"/>
                    </a:cubicBezTo>
                    <a:cubicBezTo>
                      <a:pt x="63" y="186"/>
                      <a:pt x="63" y="186"/>
                      <a:pt x="63" y="186"/>
                    </a:cubicBezTo>
                    <a:cubicBezTo>
                      <a:pt x="63" y="186"/>
                      <a:pt x="64" y="185"/>
                      <a:pt x="64" y="185"/>
                    </a:cubicBezTo>
                    <a:cubicBezTo>
                      <a:pt x="65" y="184"/>
                      <a:pt x="66" y="184"/>
                      <a:pt x="68" y="184"/>
                    </a:cubicBezTo>
                    <a:cubicBezTo>
                      <a:pt x="68" y="184"/>
                      <a:pt x="68" y="184"/>
                      <a:pt x="68" y="184"/>
                    </a:cubicBezTo>
                    <a:cubicBezTo>
                      <a:pt x="70" y="184"/>
                      <a:pt x="72" y="185"/>
                      <a:pt x="73" y="186"/>
                    </a:cubicBezTo>
                    <a:cubicBezTo>
                      <a:pt x="73" y="187"/>
                      <a:pt x="73" y="188"/>
                      <a:pt x="73" y="188"/>
                    </a:cubicBezTo>
                    <a:cubicBezTo>
                      <a:pt x="73" y="191"/>
                      <a:pt x="71" y="194"/>
                      <a:pt x="69" y="194"/>
                    </a:cubicBezTo>
                    <a:cubicBezTo>
                      <a:pt x="68" y="194"/>
                      <a:pt x="68" y="194"/>
                      <a:pt x="68" y="195"/>
                    </a:cubicBezTo>
                    <a:cubicBezTo>
                      <a:pt x="67" y="195"/>
                      <a:pt x="67" y="196"/>
                      <a:pt x="68" y="196"/>
                    </a:cubicBezTo>
                    <a:cubicBezTo>
                      <a:pt x="72" y="203"/>
                      <a:pt x="75" y="206"/>
                      <a:pt x="76" y="209"/>
                    </a:cubicBezTo>
                    <a:cubicBezTo>
                      <a:pt x="78" y="212"/>
                      <a:pt x="79" y="215"/>
                      <a:pt x="82" y="223"/>
                    </a:cubicBezTo>
                    <a:cubicBezTo>
                      <a:pt x="82" y="223"/>
                      <a:pt x="83" y="223"/>
                      <a:pt x="83" y="223"/>
                    </a:cubicBezTo>
                    <a:cubicBezTo>
                      <a:pt x="83" y="223"/>
                      <a:pt x="83" y="223"/>
                      <a:pt x="83" y="223"/>
                    </a:cubicBezTo>
                    <a:cubicBezTo>
                      <a:pt x="84" y="223"/>
                      <a:pt x="84" y="223"/>
                      <a:pt x="84" y="223"/>
                    </a:cubicBezTo>
                    <a:cubicBezTo>
                      <a:pt x="87" y="221"/>
                      <a:pt x="90" y="219"/>
                      <a:pt x="94" y="217"/>
                    </a:cubicBezTo>
                    <a:cubicBezTo>
                      <a:pt x="95" y="220"/>
                      <a:pt x="96" y="222"/>
                      <a:pt x="98" y="227"/>
                    </a:cubicBezTo>
                    <a:cubicBezTo>
                      <a:pt x="98" y="227"/>
                      <a:pt x="98" y="227"/>
                      <a:pt x="98" y="228"/>
                    </a:cubicBezTo>
                    <a:cubicBezTo>
                      <a:pt x="99" y="228"/>
                      <a:pt x="99" y="228"/>
                      <a:pt x="99" y="228"/>
                    </a:cubicBezTo>
                    <a:cubicBezTo>
                      <a:pt x="99" y="228"/>
                      <a:pt x="99" y="228"/>
                      <a:pt x="100" y="227"/>
                    </a:cubicBezTo>
                    <a:cubicBezTo>
                      <a:pt x="116" y="217"/>
                      <a:pt x="133" y="206"/>
                      <a:pt x="150" y="195"/>
                    </a:cubicBezTo>
                    <a:cubicBezTo>
                      <a:pt x="157" y="191"/>
                      <a:pt x="163" y="187"/>
                      <a:pt x="170" y="182"/>
                    </a:cubicBezTo>
                    <a:cubicBezTo>
                      <a:pt x="184" y="171"/>
                      <a:pt x="197" y="157"/>
                      <a:pt x="214" y="150"/>
                    </a:cubicBezTo>
                    <a:cubicBezTo>
                      <a:pt x="215" y="150"/>
                      <a:pt x="215" y="150"/>
                      <a:pt x="215" y="150"/>
                    </a:cubicBezTo>
                    <a:cubicBezTo>
                      <a:pt x="215" y="149"/>
                      <a:pt x="215" y="149"/>
                      <a:pt x="215" y="148"/>
                    </a:cubicBezTo>
                    <a:cubicBezTo>
                      <a:pt x="210" y="141"/>
                      <a:pt x="205" y="134"/>
                      <a:pt x="201" y="128"/>
                    </a:cubicBezTo>
                    <a:cubicBezTo>
                      <a:pt x="202" y="127"/>
                      <a:pt x="203" y="127"/>
                      <a:pt x="205" y="126"/>
                    </a:cubicBezTo>
                    <a:cubicBezTo>
                      <a:pt x="205" y="126"/>
                      <a:pt x="205" y="126"/>
                      <a:pt x="206" y="125"/>
                    </a:cubicBezTo>
                    <a:cubicBezTo>
                      <a:pt x="206" y="125"/>
                      <a:pt x="206" y="124"/>
                      <a:pt x="205" y="124"/>
                    </a:cubicBezTo>
                    <a:cubicBezTo>
                      <a:pt x="177" y="85"/>
                      <a:pt x="156" y="60"/>
                      <a:pt x="124" y="24"/>
                    </a:cubicBezTo>
                    <a:cubicBezTo>
                      <a:pt x="119" y="18"/>
                      <a:pt x="116" y="16"/>
                      <a:pt x="113" y="13"/>
                    </a:cubicBezTo>
                    <a:cubicBezTo>
                      <a:pt x="111" y="10"/>
                      <a:pt x="108" y="7"/>
                      <a:pt x="104" y="1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7" name="Freeform 807"/>
              <p:cNvSpPr>
                <a:spLocks noChangeArrowheads="1"/>
              </p:cNvSpPr>
              <p:nvPr/>
            </p:nvSpPr>
            <p:spPr bwMode="auto">
              <a:xfrm>
                <a:off x="5116" y="1015"/>
                <a:ext cx="171" cy="120"/>
              </a:xfrm>
              <a:custGeom>
                <a:avLst/>
                <a:gdLst>
                  <a:gd name="T0" fmla="*/ 71 w 72"/>
                  <a:gd name="T1" fmla="*/ 0 h 51"/>
                  <a:gd name="T2" fmla="*/ 70 w 72"/>
                  <a:gd name="T3" fmla="*/ 0 h 51"/>
                  <a:gd name="T4" fmla="*/ 20 w 72"/>
                  <a:gd name="T5" fmla="*/ 34 h 51"/>
                  <a:gd name="T6" fmla="*/ 1 w 72"/>
                  <a:gd name="T7" fmla="*/ 49 h 51"/>
                  <a:gd name="T8" fmla="*/ 1 w 72"/>
                  <a:gd name="T9" fmla="*/ 50 h 51"/>
                  <a:gd name="T10" fmla="*/ 2 w 72"/>
                  <a:gd name="T11" fmla="*/ 51 h 51"/>
                  <a:gd name="T12" fmla="*/ 3 w 72"/>
                  <a:gd name="T13" fmla="*/ 51 h 51"/>
                  <a:gd name="T14" fmla="*/ 21 w 72"/>
                  <a:gd name="T15" fmla="*/ 36 h 51"/>
                  <a:gd name="T16" fmla="*/ 71 w 72"/>
                  <a:gd name="T17" fmla="*/ 3 h 51"/>
                  <a:gd name="T18" fmla="*/ 72 w 72"/>
                  <a:gd name="T19" fmla="*/ 1 h 51"/>
                  <a:gd name="T20" fmla="*/ 71 w 72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51">
                    <a:moveTo>
                      <a:pt x="71" y="0"/>
                    </a:moveTo>
                    <a:cubicBezTo>
                      <a:pt x="71" y="0"/>
                      <a:pt x="70" y="0"/>
                      <a:pt x="70" y="0"/>
                    </a:cubicBezTo>
                    <a:cubicBezTo>
                      <a:pt x="52" y="9"/>
                      <a:pt x="36" y="21"/>
                      <a:pt x="20" y="34"/>
                    </a:cubicBezTo>
                    <a:cubicBezTo>
                      <a:pt x="13" y="39"/>
                      <a:pt x="7" y="44"/>
                      <a:pt x="1" y="49"/>
                    </a:cubicBezTo>
                    <a:cubicBezTo>
                      <a:pt x="0" y="49"/>
                      <a:pt x="0" y="50"/>
                      <a:pt x="1" y="50"/>
                    </a:cubicBezTo>
                    <a:cubicBezTo>
                      <a:pt x="1" y="51"/>
                      <a:pt x="1" y="51"/>
                      <a:pt x="2" y="51"/>
                    </a:cubicBezTo>
                    <a:cubicBezTo>
                      <a:pt x="2" y="51"/>
                      <a:pt x="2" y="51"/>
                      <a:pt x="3" y="51"/>
                    </a:cubicBezTo>
                    <a:cubicBezTo>
                      <a:pt x="9" y="46"/>
                      <a:pt x="15" y="41"/>
                      <a:pt x="21" y="36"/>
                    </a:cubicBezTo>
                    <a:cubicBezTo>
                      <a:pt x="37" y="24"/>
                      <a:pt x="53" y="11"/>
                      <a:pt x="71" y="3"/>
                    </a:cubicBezTo>
                    <a:cubicBezTo>
                      <a:pt x="72" y="2"/>
                      <a:pt x="72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8" name="Freeform 808"/>
              <p:cNvSpPr>
                <a:spLocks noChangeArrowheads="1"/>
              </p:cNvSpPr>
              <p:nvPr/>
            </p:nvSpPr>
            <p:spPr bwMode="auto">
              <a:xfrm>
                <a:off x="5147" y="1060"/>
                <a:ext cx="156" cy="108"/>
              </a:xfrm>
              <a:custGeom>
                <a:avLst/>
                <a:gdLst>
                  <a:gd name="T0" fmla="*/ 65 w 66"/>
                  <a:gd name="T1" fmla="*/ 0 h 46"/>
                  <a:gd name="T2" fmla="*/ 64 w 66"/>
                  <a:gd name="T3" fmla="*/ 0 h 46"/>
                  <a:gd name="T4" fmla="*/ 1 w 66"/>
                  <a:gd name="T5" fmla="*/ 43 h 46"/>
                  <a:gd name="T6" fmla="*/ 0 w 66"/>
                  <a:gd name="T7" fmla="*/ 45 h 46"/>
                  <a:gd name="T8" fmla="*/ 1 w 66"/>
                  <a:gd name="T9" fmla="*/ 46 h 46"/>
                  <a:gd name="T10" fmla="*/ 2 w 66"/>
                  <a:gd name="T11" fmla="*/ 45 h 46"/>
                  <a:gd name="T12" fmla="*/ 65 w 66"/>
                  <a:gd name="T13" fmla="*/ 2 h 46"/>
                  <a:gd name="T14" fmla="*/ 66 w 66"/>
                  <a:gd name="T15" fmla="*/ 0 h 46"/>
                  <a:gd name="T16" fmla="*/ 65 w 66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6">
                    <a:moveTo>
                      <a:pt x="65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43" y="14"/>
                      <a:pt x="21" y="28"/>
                      <a:pt x="1" y="43"/>
                    </a:cubicBezTo>
                    <a:cubicBezTo>
                      <a:pt x="0" y="44"/>
                      <a:pt x="0" y="44"/>
                      <a:pt x="0" y="45"/>
                    </a:cubicBezTo>
                    <a:cubicBezTo>
                      <a:pt x="1" y="45"/>
                      <a:pt x="1" y="46"/>
                      <a:pt x="1" y="46"/>
                    </a:cubicBezTo>
                    <a:cubicBezTo>
                      <a:pt x="2" y="46"/>
                      <a:pt x="2" y="46"/>
                      <a:pt x="2" y="45"/>
                    </a:cubicBezTo>
                    <a:cubicBezTo>
                      <a:pt x="23" y="31"/>
                      <a:pt x="44" y="16"/>
                      <a:pt x="65" y="2"/>
                    </a:cubicBezTo>
                    <a:cubicBezTo>
                      <a:pt x="66" y="2"/>
                      <a:pt x="66" y="1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79" name="Freeform 809"/>
              <p:cNvSpPr>
                <a:spLocks noChangeArrowheads="1"/>
              </p:cNvSpPr>
              <p:nvPr/>
            </p:nvSpPr>
            <p:spPr bwMode="auto">
              <a:xfrm>
                <a:off x="5173" y="1083"/>
                <a:ext cx="161" cy="126"/>
              </a:xfrm>
              <a:custGeom>
                <a:avLst/>
                <a:gdLst>
                  <a:gd name="T0" fmla="*/ 67 w 68"/>
                  <a:gd name="T1" fmla="*/ 0 h 53"/>
                  <a:gd name="T2" fmla="*/ 66 w 68"/>
                  <a:gd name="T3" fmla="*/ 0 h 53"/>
                  <a:gd name="T4" fmla="*/ 46 w 68"/>
                  <a:gd name="T5" fmla="*/ 18 h 53"/>
                  <a:gd name="T6" fmla="*/ 1 w 68"/>
                  <a:gd name="T7" fmla="*/ 50 h 53"/>
                  <a:gd name="T8" fmla="*/ 0 w 68"/>
                  <a:gd name="T9" fmla="*/ 52 h 53"/>
                  <a:gd name="T10" fmla="*/ 1 w 68"/>
                  <a:gd name="T11" fmla="*/ 53 h 53"/>
                  <a:gd name="T12" fmla="*/ 2 w 68"/>
                  <a:gd name="T13" fmla="*/ 53 h 53"/>
                  <a:gd name="T14" fmla="*/ 47 w 68"/>
                  <a:gd name="T15" fmla="*/ 20 h 53"/>
                  <a:gd name="T16" fmla="*/ 68 w 68"/>
                  <a:gd name="T17" fmla="*/ 2 h 53"/>
                  <a:gd name="T18" fmla="*/ 68 w 68"/>
                  <a:gd name="T19" fmla="*/ 0 h 53"/>
                  <a:gd name="T20" fmla="*/ 67 w 68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53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59" y="6"/>
                      <a:pt x="52" y="12"/>
                      <a:pt x="46" y="18"/>
                    </a:cubicBezTo>
                    <a:cubicBezTo>
                      <a:pt x="31" y="30"/>
                      <a:pt x="17" y="42"/>
                      <a:pt x="1" y="50"/>
                    </a:cubicBezTo>
                    <a:cubicBezTo>
                      <a:pt x="0" y="51"/>
                      <a:pt x="0" y="51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9" y="44"/>
                      <a:pt x="33" y="32"/>
                      <a:pt x="47" y="20"/>
                    </a:cubicBezTo>
                    <a:cubicBezTo>
                      <a:pt x="54" y="14"/>
                      <a:pt x="61" y="8"/>
                      <a:pt x="68" y="2"/>
                    </a:cubicBezTo>
                    <a:cubicBezTo>
                      <a:pt x="68" y="2"/>
                      <a:pt x="68" y="1"/>
                      <a:pt x="68" y="0"/>
                    </a:cubicBezTo>
                    <a:cubicBezTo>
                      <a:pt x="68" y="0"/>
                      <a:pt x="67" y="0"/>
                      <a:pt x="6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0" name="Freeform 810"/>
              <p:cNvSpPr>
                <a:spLocks noChangeArrowheads="1"/>
              </p:cNvSpPr>
              <p:nvPr/>
            </p:nvSpPr>
            <p:spPr bwMode="auto">
              <a:xfrm>
                <a:off x="5208" y="1126"/>
                <a:ext cx="154" cy="128"/>
              </a:xfrm>
              <a:custGeom>
                <a:avLst/>
                <a:gdLst>
                  <a:gd name="T0" fmla="*/ 63 w 65"/>
                  <a:gd name="T1" fmla="*/ 0 h 54"/>
                  <a:gd name="T2" fmla="*/ 62 w 65"/>
                  <a:gd name="T3" fmla="*/ 0 h 54"/>
                  <a:gd name="T4" fmla="*/ 1 w 65"/>
                  <a:gd name="T5" fmla="*/ 52 h 54"/>
                  <a:gd name="T6" fmla="*/ 1 w 65"/>
                  <a:gd name="T7" fmla="*/ 54 h 54"/>
                  <a:gd name="T8" fmla="*/ 2 w 65"/>
                  <a:gd name="T9" fmla="*/ 54 h 54"/>
                  <a:gd name="T10" fmla="*/ 3 w 65"/>
                  <a:gd name="T11" fmla="*/ 54 h 54"/>
                  <a:gd name="T12" fmla="*/ 64 w 65"/>
                  <a:gd name="T13" fmla="*/ 2 h 54"/>
                  <a:gd name="T14" fmla="*/ 64 w 65"/>
                  <a:gd name="T15" fmla="*/ 0 h 54"/>
                  <a:gd name="T16" fmla="*/ 63 w 65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4">
                    <a:moveTo>
                      <a:pt x="63" y="0"/>
                    </a:moveTo>
                    <a:cubicBezTo>
                      <a:pt x="63" y="0"/>
                      <a:pt x="63" y="0"/>
                      <a:pt x="62" y="0"/>
                    </a:cubicBezTo>
                    <a:cubicBezTo>
                      <a:pt x="42" y="17"/>
                      <a:pt x="21" y="34"/>
                      <a:pt x="1" y="52"/>
                    </a:cubicBezTo>
                    <a:cubicBezTo>
                      <a:pt x="0" y="52"/>
                      <a:pt x="0" y="53"/>
                      <a:pt x="1" y="54"/>
                    </a:cubicBezTo>
                    <a:cubicBezTo>
                      <a:pt x="1" y="54"/>
                      <a:pt x="1" y="54"/>
                      <a:pt x="2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23" y="37"/>
                      <a:pt x="44" y="19"/>
                      <a:pt x="64" y="2"/>
                    </a:cubicBezTo>
                    <a:cubicBezTo>
                      <a:pt x="65" y="2"/>
                      <a:pt x="65" y="1"/>
                      <a:pt x="64" y="0"/>
                    </a:cubicBezTo>
                    <a:cubicBezTo>
                      <a:pt x="64" y="0"/>
                      <a:pt x="64" y="0"/>
                      <a:pt x="6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1" name="Freeform 811"/>
              <p:cNvSpPr>
                <a:spLocks noChangeArrowheads="1"/>
              </p:cNvSpPr>
              <p:nvPr/>
            </p:nvSpPr>
            <p:spPr bwMode="auto">
              <a:xfrm>
                <a:off x="5234" y="1161"/>
                <a:ext cx="159" cy="131"/>
              </a:xfrm>
              <a:custGeom>
                <a:avLst/>
                <a:gdLst>
                  <a:gd name="T0" fmla="*/ 66 w 67"/>
                  <a:gd name="T1" fmla="*/ 0 h 55"/>
                  <a:gd name="T2" fmla="*/ 65 w 67"/>
                  <a:gd name="T3" fmla="*/ 0 h 55"/>
                  <a:gd name="T4" fmla="*/ 1 w 67"/>
                  <a:gd name="T5" fmla="*/ 52 h 55"/>
                  <a:gd name="T6" fmla="*/ 1 w 67"/>
                  <a:gd name="T7" fmla="*/ 54 h 55"/>
                  <a:gd name="T8" fmla="*/ 2 w 67"/>
                  <a:gd name="T9" fmla="*/ 55 h 55"/>
                  <a:gd name="T10" fmla="*/ 3 w 67"/>
                  <a:gd name="T11" fmla="*/ 54 h 55"/>
                  <a:gd name="T12" fmla="*/ 67 w 67"/>
                  <a:gd name="T13" fmla="*/ 2 h 55"/>
                  <a:gd name="T14" fmla="*/ 67 w 67"/>
                  <a:gd name="T15" fmla="*/ 0 h 55"/>
                  <a:gd name="T16" fmla="*/ 66 w 6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5">
                    <a:moveTo>
                      <a:pt x="66" y="0"/>
                    </a:moveTo>
                    <a:cubicBezTo>
                      <a:pt x="66" y="0"/>
                      <a:pt x="65" y="0"/>
                      <a:pt x="65" y="0"/>
                    </a:cubicBezTo>
                    <a:cubicBezTo>
                      <a:pt x="44" y="17"/>
                      <a:pt x="22" y="35"/>
                      <a:pt x="1" y="52"/>
                    </a:cubicBezTo>
                    <a:cubicBezTo>
                      <a:pt x="0" y="53"/>
                      <a:pt x="0" y="53"/>
                      <a:pt x="1" y="54"/>
                    </a:cubicBezTo>
                    <a:cubicBezTo>
                      <a:pt x="1" y="54"/>
                      <a:pt x="1" y="55"/>
                      <a:pt x="2" y="55"/>
                    </a:cubicBezTo>
                    <a:cubicBezTo>
                      <a:pt x="2" y="55"/>
                      <a:pt x="2" y="54"/>
                      <a:pt x="3" y="54"/>
                    </a:cubicBezTo>
                    <a:cubicBezTo>
                      <a:pt x="24" y="37"/>
                      <a:pt x="45" y="19"/>
                      <a:pt x="67" y="2"/>
                    </a:cubicBezTo>
                    <a:cubicBezTo>
                      <a:pt x="67" y="2"/>
                      <a:pt x="67" y="1"/>
                      <a:pt x="67" y="0"/>
                    </a:cubicBezTo>
                    <a:cubicBezTo>
                      <a:pt x="67" y="0"/>
                      <a:pt x="66" y="0"/>
                      <a:pt x="6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2" name="Freeform 812"/>
              <p:cNvSpPr>
                <a:spLocks noChangeArrowheads="1"/>
              </p:cNvSpPr>
              <p:nvPr/>
            </p:nvSpPr>
            <p:spPr bwMode="auto">
              <a:xfrm>
                <a:off x="5261" y="1199"/>
                <a:ext cx="158" cy="123"/>
              </a:xfrm>
              <a:custGeom>
                <a:avLst/>
                <a:gdLst>
                  <a:gd name="T0" fmla="*/ 65 w 67"/>
                  <a:gd name="T1" fmla="*/ 0 h 52"/>
                  <a:gd name="T2" fmla="*/ 64 w 67"/>
                  <a:gd name="T3" fmla="*/ 0 h 52"/>
                  <a:gd name="T4" fmla="*/ 1 w 67"/>
                  <a:gd name="T5" fmla="*/ 50 h 52"/>
                  <a:gd name="T6" fmla="*/ 1 w 67"/>
                  <a:gd name="T7" fmla="*/ 52 h 52"/>
                  <a:gd name="T8" fmla="*/ 2 w 67"/>
                  <a:gd name="T9" fmla="*/ 52 h 52"/>
                  <a:gd name="T10" fmla="*/ 3 w 67"/>
                  <a:gd name="T11" fmla="*/ 52 h 52"/>
                  <a:gd name="T12" fmla="*/ 66 w 67"/>
                  <a:gd name="T13" fmla="*/ 2 h 52"/>
                  <a:gd name="T14" fmla="*/ 66 w 67"/>
                  <a:gd name="T15" fmla="*/ 0 h 52"/>
                  <a:gd name="T16" fmla="*/ 65 w 67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52">
                    <a:moveTo>
                      <a:pt x="65" y="0"/>
                    </a:moveTo>
                    <a:cubicBezTo>
                      <a:pt x="65" y="0"/>
                      <a:pt x="64" y="0"/>
                      <a:pt x="64" y="0"/>
                    </a:cubicBezTo>
                    <a:cubicBezTo>
                      <a:pt x="43" y="17"/>
                      <a:pt x="22" y="33"/>
                      <a:pt x="1" y="50"/>
                    </a:cubicBezTo>
                    <a:cubicBezTo>
                      <a:pt x="0" y="50"/>
                      <a:pt x="0" y="51"/>
                      <a:pt x="1" y="52"/>
                    </a:cubicBezTo>
                    <a:cubicBezTo>
                      <a:pt x="1" y="52"/>
                      <a:pt x="1" y="52"/>
                      <a:pt x="2" y="52"/>
                    </a:cubicBezTo>
                    <a:cubicBezTo>
                      <a:pt x="2" y="52"/>
                      <a:pt x="2" y="52"/>
                      <a:pt x="3" y="52"/>
                    </a:cubicBezTo>
                    <a:cubicBezTo>
                      <a:pt x="24" y="35"/>
                      <a:pt x="45" y="19"/>
                      <a:pt x="66" y="2"/>
                    </a:cubicBezTo>
                    <a:cubicBezTo>
                      <a:pt x="66" y="2"/>
                      <a:pt x="67" y="1"/>
                      <a:pt x="66" y="0"/>
                    </a:cubicBezTo>
                    <a:cubicBezTo>
                      <a:pt x="66" y="0"/>
                      <a:pt x="65" y="0"/>
                      <a:pt x="6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3" name="Freeform 813"/>
              <p:cNvSpPr>
                <a:spLocks noEditPoints="1" noChangeArrowheads="1"/>
              </p:cNvSpPr>
              <p:nvPr/>
            </p:nvSpPr>
            <p:spPr bwMode="auto">
              <a:xfrm>
                <a:off x="3033" y="1557"/>
                <a:ext cx="189" cy="187"/>
              </a:xfrm>
              <a:custGeom>
                <a:avLst/>
                <a:gdLst>
                  <a:gd name="T0" fmla="*/ 6 w 80"/>
                  <a:gd name="T1" fmla="*/ 69 h 79"/>
                  <a:gd name="T2" fmla="*/ 21 w 80"/>
                  <a:gd name="T3" fmla="*/ 14 h 79"/>
                  <a:gd name="T4" fmla="*/ 38 w 80"/>
                  <a:gd name="T5" fmla="*/ 17 h 79"/>
                  <a:gd name="T6" fmla="*/ 35 w 80"/>
                  <a:gd name="T7" fmla="*/ 23 h 79"/>
                  <a:gd name="T8" fmla="*/ 34 w 80"/>
                  <a:gd name="T9" fmla="*/ 25 h 79"/>
                  <a:gd name="T10" fmla="*/ 36 w 80"/>
                  <a:gd name="T11" fmla="*/ 26 h 79"/>
                  <a:gd name="T12" fmla="*/ 48 w 80"/>
                  <a:gd name="T13" fmla="*/ 28 h 79"/>
                  <a:gd name="T14" fmla="*/ 49 w 80"/>
                  <a:gd name="T15" fmla="*/ 28 h 79"/>
                  <a:gd name="T16" fmla="*/ 51 w 80"/>
                  <a:gd name="T17" fmla="*/ 28 h 79"/>
                  <a:gd name="T18" fmla="*/ 51 w 80"/>
                  <a:gd name="T19" fmla="*/ 28 h 79"/>
                  <a:gd name="T20" fmla="*/ 53 w 80"/>
                  <a:gd name="T21" fmla="*/ 25 h 79"/>
                  <a:gd name="T22" fmla="*/ 57 w 80"/>
                  <a:gd name="T23" fmla="*/ 17 h 79"/>
                  <a:gd name="T24" fmla="*/ 76 w 80"/>
                  <a:gd name="T25" fmla="*/ 18 h 79"/>
                  <a:gd name="T26" fmla="*/ 72 w 80"/>
                  <a:gd name="T27" fmla="*/ 45 h 79"/>
                  <a:gd name="T28" fmla="*/ 62 w 80"/>
                  <a:gd name="T29" fmla="*/ 73 h 79"/>
                  <a:gd name="T30" fmla="*/ 62 w 80"/>
                  <a:gd name="T31" fmla="*/ 75 h 79"/>
                  <a:gd name="T32" fmla="*/ 61 w 80"/>
                  <a:gd name="T33" fmla="*/ 76 h 79"/>
                  <a:gd name="T34" fmla="*/ 61 w 80"/>
                  <a:gd name="T35" fmla="*/ 76 h 79"/>
                  <a:gd name="T36" fmla="*/ 61 w 80"/>
                  <a:gd name="T37" fmla="*/ 76 h 79"/>
                  <a:gd name="T38" fmla="*/ 60 w 80"/>
                  <a:gd name="T39" fmla="*/ 76 h 79"/>
                  <a:gd name="T40" fmla="*/ 25 w 80"/>
                  <a:gd name="T41" fmla="*/ 71 h 79"/>
                  <a:gd name="T42" fmla="*/ 7 w 80"/>
                  <a:gd name="T43" fmla="*/ 69 h 79"/>
                  <a:gd name="T44" fmla="*/ 6 w 80"/>
                  <a:gd name="T45" fmla="*/ 69 h 79"/>
                  <a:gd name="T46" fmla="*/ 49 w 80"/>
                  <a:gd name="T47" fmla="*/ 24 h 79"/>
                  <a:gd name="T48" fmla="*/ 48 w 80"/>
                  <a:gd name="T49" fmla="*/ 24 h 79"/>
                  <a:gd name="T50" fmla="*/ 39 w 80"/>
                  <a:gd name="T51" fmla="*/ 23 h 79"/>
                  <a:gd name="T52" fmla="*/ 48 w 80"/>
                  <a:gd name="T53" fmla="*/ 3 h 79"/>
                  <a:gd name="T54" fmla="*/ 58 w 80"/>
                  <a:gd name="T55" fmla="*/ 6 h 79"/>
                  <a:gd name="T56" fmla="*/ 50 w 80"/>
                  <a:gd name="T57" fmla="*/ 23 h 79"/>
                  <a:gd name="T58" fmla="*/ 50 w 80"/>
                  <a:gd name="T59" fmla="*/ 24 h 79"/>
                  <a:gd name="T60" fmla="*/ 49 w 80"/>
                  <a:gd name="T61" fmla="*/ 24 h 79"/>
                  <a:gd name="T62" fmla="*/ 49 w 80"/>
                  <a:gd name="T63" fmla="*/ 24 h 79"/>
                  <a:gd name="T64" fmla="*/ 47 w 80"/>
                  <a:gd name="T65" fmla="*/ 0 h 79"/>
                  <a:gd name="T66" fmla="*/ 45 w 80"/>
                  <a:gd name="T67" fmla="*/ 1 h 79"/>
                  <a:gd name="T68" fmla="*/ 40 w 80"/>
                  <a:gd name="T69" fmla="*/ 13 h 79"/>
                  <a:gd name="T70" fmla="*/ 21 w 80"/>
                  <a:gd name="T71" fmla="*/ 10 h 79"/>
                  <a:gd name="T72" fmla="*/ 20 w 80"/>
                  <a:gd name="T73" fmla="*/ 9 h 79"/>
                  <a:gd name="T74" fmla="*/ 19 w 80"/>
                  <a:gd name="T75" fmla="*/ 10 h 79"/>
                  <a:gd name="T76" fmla="*/ 18 w 80"/>
                  <a:gd name="T77" fmla="*/ 11 h 79"/>
                  <a:gd name="T78" fmla="*/ 1 w 80"/>
                  <a:gd name="T79" fmla="*/ 70 h 79"/>
                  <a:gd name="T80" fmla="*/ 1 w 80"/>
                  <a:gd name="T81" fmla="*/ 72 h 79"/>
                  <a:gd name="T82" fmla="*/ 2 w 80"/>
                  <a:gd name="T83" fmla="*/ 73 h 79"/>
                  <a:gd name="T84" fmla="*/ 2 w 80"/>
                  <a:gd name="T85" fmla="*/ 73 h 79"/>
                  <a:gd name="T86" fmla="*/ 7 w 80"/>
                  <a:gd name="T87" fmla="*/ 72 h 79"/>
                  <a:gd name="T88" fmla="*/ 7 w 80"/>
                  <a:gd name="T89" fmla="*/ 72 h 79"/>
                  <a:gd name="T90" fmla="*/ 24 w 80"/>
                  <a:gd name="T91" fmla="*/ 74 h 79"/>
                  <a:gd name="T92" fmla="*/ 59 w 80"/>
                  <a:gd name="T93" fmla="*/ 79 h 79"/>
                  <a:gd name="T94" fmla="*/ 59 w 80"/>
                  <a:gd name="T95" fmla="*/ 79 h 79"/>
                  <a:gd name="T96" fmla="*/ 61 w 80"/>
                  <a:gd name="T97" fmla="*/ 79 h 79"/>
                  <a:gd name="T98" fmla="*/ 63 w 80"/>
                  <a:gd name="T99" fmla="*/ 79 h 79"/>
                  <a:gd name="T100" fmla="*/ 64 w 80"/>
                  <a:gd name="T101" fmla="*/ 78 h 79"/>
                  <a:gd name="T102" fmla="*/ 65 w 80"/>
                  <a:gd name="T103" fmla="*/ 76 h 79"/>
                  <a:gd name="T104" fmla="*/ 65 w 80"/>
                  <a:gd name="T105" fmla="*/ 75 h 79"/>
                  <a:gd name="T106" fmla="*/ 76 w 80"/>
                  <a:gd name="T107" fmla="*/ 45 h 79"/>
                  <a:gd name="T108" fmla="*/ 80 w 80"/>
                  <a:gd name="T109" fmla="*/ 17 h 79"/>
                  <a:gd name="T110" fmla="*/ 80 w 80"/>
                  <a:gd name="T111" fmla="*/ 16 h 79"/>
                  <a:gd name="T112" fmla="*/ 79 w 80"/>
                  <a:gd name="T113" fmla="*/ 15 h 79"/>
                  <a:gd name="T114" fmla="*/ 58 w 80"/>
                  <a:gd name="T115" fmla="*/ 13 h 79"/>
                  <a:gd name="T116" fmla="*/ 62 w 80"/>
                  <a:gd name="T117" fmla="*/ 5 h 79"/>
                  <a:gd name="T118" fmla="*/ 62 w 80"/>
                  <a:gd name="T119" fmla="*/ 4 h 79"/>
                  <a:gd name="T120" fmla="*/ 61 w 80"/>
                  <a:gd name="T121" fmla="*/ 3 h 79"/>
                  <a:gd name="T122" fmla="*/ 47 w 80"/>
                  <a:gd name="T123" fmla="*/ 0 h 79"/>
                  <a:gd name="T124" fmla="*/ 47 w 80"/>
                  <a:gd name="T12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0" h="79">
                    <a:moveTo>
                      <a:pt x="6" y="69"/>
                    </a:moveTo>
                    <a:cubicBezTo>
                      <a:pt x="16" y="52"/>
                      <a:pt x="18" y="30"/>
                      <a:pt x="21" y="14"/>
                    </a:cubicBezTo>
                    <a:cubicBezTo>
                      <a:pt x="27" y="16"/>
                      <a:pt x="32" y="17"/>
                      <a:pt x="38" y="17"/>
                    </a:cubicBezTo>
                    <a:cubicBezTo>
                      <a:pt x="37" y="19"/>
                      <a:pt x="36" y="21"/>
                      <a:pt x="35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5" y="25"/>
                      <a:pt x="35" y="26"/>
                      <a:pt x="36" y="26"/>
                    </a:cubicBezTo>
                    <a:cubicBezTo>
                      <a:pt x="40" y="27"/>
                      <a:pt x="44" y="27"/>
                      <a:pt x="48" y="28"/>
                    </a:cubicBezTo>
                    <a:cubicBezTo>
                      <a:pt x="48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2" y="27"/>
                      <a:pt x="53" y="26"/>
                      <a:pt x="53" y="25"/>
                    </a:cubicBezTo>
                    <a:cubicBezTo>
                      <a:pt x="54" y="22"/>
                      <a:pt x="56" y="20"/>
                      <a:pt x="57" y="17"/>
                    </a:cubicBezTo>
                    <a:cubicBezTo>
                      <a:pt x="63" y="17"/>
                      <a:pt x="70" y="17"/>
                      <a:pt x="76" y="18"/>
                    </a:cubicBezTo>
                    <a:cubicBezTo>
                      <a:pt x="74" y="26"/>
                      <a:pt x="74" y="35"/>
                      <a:pt x="72" y="45"/>
                    </a:cubicBezTo>
                    <a:cubicBezTo>
                      <a:pt x="70" y="55"/>
                      <a:pt x="68" y="65"/>
                      <a:pt x="62" y="73"/>
                    </a:cubicBezTo>
                    <a:cubicBezTo>
                      <a:pt x="62" y="74"/>
                      <a:pt x="62" y="75"/>
                      <a:pt x="62" y="75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1" y="76"/>
                      <a:pt x="60" y="76"/>
                      <a:pt x="60" y="76"/>
                    </a:cubicBezTo>
                    <a:cubicBezTo>
                      <a:pt x="48" y="74"/>
                      <a:pt x="36" y="72"/>
                      <a:pt x="25" y="71"/>
                    </a:cubicBezTo>
                    <a:cubicBezTo>
                      <a:pt x="19" y="70"/>
                      <a:pt x="13" y="69"/>
                      <a:pt x="7" y="69"/>
                    </a:cubicBezTo>
                    <a:cubicBezTo>
                      <a:pt x="7" y="69"/>
                      <a:pt x="6" y="69"/>
                      <a:pt x="6" y="69"/>
                    </a:cubicBezTo>
                    <a:moveTo>
                      <a:pt x="49" y="24"/>
                    </a:moveTo>
                    <a:cubicBezTo>
                      <a:pt x="48" y="24"/>
                      <a:pt x="48" y="24"/>
                      <a:pt x="48" y="24"/>
                    </a:cubicBezTo>
                    <a:cubicBezTo>
                      <a:pt x="45" y="24"/>
                      <a:pt x="42" y="23"/>
                      <a:pt x="39" y="23"/>
                    </a:cubicBezTo>
                    <a:cubicBezTo>
                      <a:pt x="43" y="17"/>
                      <a:pt x="46" y="10"/>
                      <a:pt x="48" y="3"/>
                    </a:cubicBezTo>
                    <a:cubicBezTo>
                      <a:pt x="51" y="4"/>
                      <a:pt x="55" y="4"/>
                      <a:pt x="58" y="6"/>
                    </a:cubicBezTo>
                    <a:cubicBezTo>
                      <a:pt x="55" y="11"/>
                      <a:pt x="53" y="17"/>
                      <a:pt x="50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moveTo>
                      <a:pt x="47" y="0"/>
                    </a:moveTo>
                    <a:cubicBezTo>
                      <a:pt x="46" y="0"/>
                      <a:pt x="45" y="0"/>
                      <a:pt x="45" y="1"/>
                    </a:cubicBezTo>
                    <a:cubicBezTo>
                      <a:pt x="44" y="5"/>
                      <a:pt x="42" y="9"/>
                      <a:pt x="40" y="13"/>
                    </a:cubicBezTo>
                    <a:cubicBezTo>
                      <a:pt x="33" y="13"/>
                      <a:pt x="26" y="13"/>
                      <a:pt x="21" y="10"/>
                    </a:cubicBezTo>
                    <a:cubicBezTo>
                      <a:pt x="20" y="10"/>
                      <a:pt x="20" y="9"/>
                      <a:pt x="20" y="9"/>
                    </a:cubicBezTo>
                    <a:cubicBezTo>
                      <a:pt x="20" y="9"/>
                      <a:pt x="19" y="9"/>
                      <a:pt x="19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5" y="28"/>
                      <a:pt x="13" y="53"/>
                      <a:pt x="1" y="70"/>
                    </a:cubicBezTo>
                    <a:cubicBezTo>
                      <a:pt x="0" y="70"/>
                      <a:pt x="0" y="71"/>
                      <a:pt x="1" y="72"/>
                    </a:cubicBezTo>
                    <a:cubicBezTo>
                      <a:pt x="1" y="72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3"/>
                      <a:pt x="6" y="72"/>
                      <a:pt x="7" y="72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2"/>
                      <a:pt x="18" y="73"/>
                      <a:pt x="24" y="74"/>
                    </a:cubicBezTo>
                    <a:cubicBezTo>
                      <a:pt x="36" y="76"/>
                      <a:pt x="48" y="78"/>
                      <a:pt x="5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0" y="79"/>
                      <a:pt x="60" y="79"/>
                      <a:pt x="61" y="79"/>
                    </a:cubicBezTo>
                    <a:cubicBezTo>
                      <a:pt x="61" y="79"/>
                      <a:pt x="62" y="79"/>
                      <a:pt x="63" y="79"/>
                    </a:cubicBezTo>
                    <a:cubicBezTo>
                      <a:pt x="63" y="79"/>
                      <a:pt x="64" y="78"/>
                      <a:pt x="64" y="78"/>
                    </a:cubicBezTo>
                    <a:cubicBezTo>
                      <a:pt x="65" y="77"/>
                      <a:pt x="65" y="77"/>
                      <a:pt x="65" y="76"/>
                    </a:cubicBezTo>
                    <a:cubicBezTo>
                      <a:pt x="65" y="76"/>
                      <a:pt x="65" y="75"/>
                      <a:pt x="65" y="75"/>
                    </a:cubicBezTo>
                    <a:cubicBezTo>
                      <a:pt x="71" y="66"/>
                      <a:pt x="74" y="56"/>
                      <a:pt x="76" y="45"/>
                    </a:cubicBezTo>
                    <a:cubicBezTo>
                      <a:pt x="77" y="35"/>
                      <a:pt x="78" y="25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1" y="14"/>
                      <a:pt x="65" y="14"/>
                      <a:pt x="58" y="13"/>
                    </a:cubicBezTo>
                    <a:cubicBezTo>
                      <a:pt x="60" y="11"/>
                      <a:pt x="61" y="8"/>
                      <a:pt x="62" y="5"/>
                    </a:cubicBezTo>
                    <a:cubicBezTo>
                      <a:pt x="62" y="5"/>
                      <a:pt x="62" y="4"/>
                      <a:pt x="62" y="4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56" y="1"/>
                      <a:pt x="52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4" name="Freeform 814"/>
              <p:cNvSpPr>
                <a:spLocks noChangeArrowheads="1"/>
              </p:cNvSpPr>
              <p:nvPr/>
            </p:nvSpPr>
            <p:spPr bwMode="auto">
              <a:xfrm>
                <a:off x="3092" y="1635"/>
                <a:ext cx="92" cy="16"/>
              </a:xfrm>
              <a:custGeom>
                <a:avLst/>
                <a:gdLst>
                  <a:gd name="T0" fmla="*/ 2 w 39"/>
                  <a:gd name="T1" fmla="*/ 0 h 7"/>
                  <a:gd name="T2" fmla="*/ 1 w 39"/>
                  <a:gd name="T3" fmla="*/ 1 h 7"/>
                  <a:gd name="T4" fmla="*/ 2 w 39"/>
                  <a:gd name="T5" fmla="*/ 4 h 7"/>
                  <a:gd name="T6" fmla="*/ 37 w 39"/>
                  <a:gd name="T7" fmla="*/ 7 h 7"/>
                  <a:gd name="T8" fmla="*/ 37 w 39"/>
                  <a:gd name="T9" fmla="*/ 7 h 7"/>
                  <a:gd name="T10" fmla="*/ 39 w 39"/>
                  <a:gd name="T11" fmla="*/ 6 h 7"/>
                  <a:gd name="T12" fmla="*/ 37 w 39"/>
                  <a:gd name="T13" fmla="*/ 4 h 7"/>
                  <a:gd name="T14" fmla="*/ 3 w 39"/>
                  <a:gd name="T15" fmla="*/ 0 h 7"/>
                  <a:gd name="T16" fmla="*/ 2 w 39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7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13" y="6"/>
                      <a:pt x="25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7"/>
                      <a:pt x="39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26" y="4"/>
                      <a:pt x="14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5" name="Freeform 815"/>
              <p:cNvSpPr>
                <a:spLocks noChangeArrowheads="1"/>
              </p:cNvSpPr>
              <p:nvPr/>
            </p:nvSpPr>
            <p:spPr bwMode="auto">
              <a:xfrm>
                <a:off x="3082" y="1661"/>
                <a:ext cx="93" cy="19"/>
              </a:xfrm>
              <a:custGeom>
                <a:avLst/>
                <a:gdLst>
                  <a:gd name="T0" fmla="*/ 2 w 39"/>
                  <a:gd name="T1" fmla="*/ 0 h 8"/>
                  <a:gd name="T2" fmla="*/ 0 w 39"/>
                  <a:gd name="T3" fmla="*/ 2 h 8"/>
                  <a:gd name="T4" fmla="*/ 2 w 39"/>
                  <a:gd name="T5" fmla="*/ 4 h 8"/>
                  <a:gd name="T6" fmla="*/ 2 w 39"/>
                  <a:gd name="T7" fmla="*/ 4 h 8"/>
                  <a:gd name="T8" fmla="*/ 37 w 39"/>
                  <a:gd name="T9" fmla="*/ 8 h 8"/>
                  <a:gd name="T10" fmla="*/ 37 w 39"/>
                  <a:gd name="T11" fmla="*/ 8 h 8"/>
                  <a:gd name="T12" fmla="*/ 39 w 39"/>
                  <a:gd name="T13" fmla="*/ 6 h 8"/>
                  <a:gd name="T14" fmla="*/ 37 w 39"/>
                  <a:gd name="T15" fmla="*/ 4 h 8"/>
                  <a:gd name="T16" fmla="*/ 3 w 39"/>
                  <a:gd name="T17" fmla="*/ 0 h 8"/>
                  <a:gd name="T18" fmla="*/ 2 w 3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3" y="6"/>
                      <a:pt x="25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8" y="8"/>
                      <a:pt x="39" y="7"/>
                      <a:pt x="39" y="6"/>
                    </a:cubicBezTo>
                    <a:cubicBezTo>
                      <a:pt x="39" y="5"/>
                      <a:pt x="38" y="4"/>
                      <a:pt x="37" y="4"/>
                    </a:cubicBezTo>
                    <a:cubicBezTo>
                      <a:pt x="25" y="4"/>
                      <a:pt x="14" y="3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6" name="Freeform 816"/>
              <p:cNvSpPr>
                <a:spLocks noChangeArrowheads="1"/>
              </p:cNvSpPr>
              <p:nvPr/>
            </p:nvSpPr>
            <p:spPr bwMode="auto">
              <a:xfrm>
                <a:off x="3080" y="1684"/>
                <a:ext cx="33" cy="15"/>
              </a:xfrm>
              <a:custGeom>
                <a:avLst/>
                <a:gdLst>
                  <a:gd name="T0" fmla="*/ 4 w 14"/>
                  <a:gd name="T1" fmla="*/ 0 h 6"/>
                  <a:gd name="T2" fmla="*/ 1 w 14"/>
                  <a:gd name="T3" fmla="*/ 0 h 6"/>
                  <a:gd name="T4" fmla="*/ 0 w 14"/>
                  <a:gd name="T5" fmla="*/ 2 h 6"/>
                  <a:gd name="T6" fmla="*/ 1 w 14"/>
                  <a:gd name="T7" fmla="*/ 4 h 6"/>
                  <a:gd name="T8" fmla="*/ 2 w 14"/>
                  <a:gd name="T9" fmla="*/ 4 h 6"/>
                  <a:gd name="T10" fmla="*/ 4 w 14"/>
                  <a:gd name="T11" fmla="*/ 3 h 6"/>
                  <a:gd name="T12" fmla="*/ 4 w 14"/>
                  <a:gd name="T13" fmla="*/ 3 h 6"/>
                  <a:gd name="T14" fmla="*/ 11 w 14"/>
                  <a:gd name="T15" fmla="*/ 5 h 6"/>
                  <a:gd name="T16" fmla="*/ 12 w 14"/>
                  <a:gd name="T17" fmla="*/ 6 h 6"/>
                  <a:gd name="T18" fmla="*/ 14 w 14"/>
                  <a:gd name="T19" fmla="*/ 5 h 6"/>
                  <a:gd name="T20" fmla="*/ 13 w 14"/>
                  <a:gd name="T21" fmla="*/ 2 h 6"/>
                  <a:gd name="T22" fmla="*/ 4 w 14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6">
                    <a:moveTo>
                      <a:pt x="4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3"/>
                      <a:pt x="9" y="4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5"/>
                      <a:pt x="14" y="5"/>
                    </a:cubicBezTo>
                    <a:cubicBezTo>
                      <a:pt x="14" y="4"/>
                      <a:pt x="14" y="3"/>
                      <a:pt x="13" y="2"/>
                    </a:cubicBezTo>
                    <a:cubicBezTo>
                      <a:pt x="10" y="1"/>
                      <a:pt x="7" y="0"/>
                      <a:pt x="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7" name="Freeform 817"/>
              <p:cNvSpPr>
                <a:spLocks noEditPoints="1" noChangeArrowheads="1"/>
              </p:cNvSpPr>
              <p:nvPr/>
            </p:nvSpPr>
            <p:spPr bwMode="auto">
              <a:xfrm>
                <a:off x="2734" y="1341"/>
                <a:ext cx="223" cy="268"/>
              </a:xfrm>
              <a:custGeom>
                <a:avLst/>
                <a:gdLst>
                  <a:gd name="T0" fmla="*/ 24 w 94"/>
                  <a:gd name="T1" fmla="*/ 100 h 113"/>
                  <a:gd name="T2" fmla="*/ 91 w 94"/>
                  <a:gd name="T3" fmla="*/ 94 h 113"/>
                  <a:gd name="T4" fmla="*/ 88 w 94"/>
                  <a:gd name="T5" fmla="*/ 93 h 113"/>
                  <a:gd name="T6" fmla="*/ 86 w 94"/>
                  <a:gd name="T7" fmla="*/ 94 h 113"/>
                  <a:gd name="T8" fmla="*/ 85 w 94"/>
                  <a:gd name="T9" fmla="*/ 93 h 113"/>
                  <a:gd name="T10" fmla="*/ 83 w 94"/>
                  <a:gd name="T11" fmla="*/ 94 h 113"/>
                  <a:gd name="T12" fmla="*/ 24 w 94"/>
                  <a:gd name="T13" fmla="*/ 107 h 113"/>
                  <a:gd name="T14" fmla="*/ 74 w 94"/>
                  <a:gd name="T15" fmla="*/ 15 h 113"/>
                  <a:gd name="T16" fmla="*/ 82 w 94"/>
                  <a:gd name="T17" fmla="*/ 21 h 113"/>
                  <a:gd name="T18" fmla="*/ 88 w 94"/>
                  <a:gd name="T19" fmla="*/ 72 h 113"/>
                  <a:gd name="T20" fmla="*/ 24 w 94"/>
                  <a:gd name="T21" fmla="*/ 13 h 113"/>
                  <a:gd name="T22" fmla="*/ 24 w 94"/>
                  <a:gd name="T23" fmla="*/ 12 h 113"/>
                  <a:gd name="T24" fmla="*/ 26 w 94"/>
                  <a:gd name="T25" fmla="*/ 10 h 113"/>
                  <a:gd name="T26" fmla="*/ 37 w 94"/>
                  <a:gd name="T27" fmla="*/ 9 h 113"/>
                  <a:gd name="T28" fmla="*/ 42 w 94"/>
                  <a:gd name="T29" fmla="*/ 25 h 113"/>
                  <a:gd name="T30" fmla="*/ 43 w 94"/>
                  <a:gd name="T31" fmla="*/ 28 h 113"/>
                  <a:gd name="T32" fmla="*/ 36 w 94"/>
                  <a:gd name="T33" fmla="*/ 32 h 113"/>
                  <a:gd name="T34" fmla="*/ 27 w 94"/>
                  <a:gd name="T35" fmla="*/ 38 h 113"/>
                  <a:gd name="T36" fmla="*/ 43 w 94"/>
                  <a:gd name="T37" fmla="*/ 32 h 113"/>
                  <a:gd name="T38" fmla="*/ 46 w 94"/>
                  <a:gd name="T39" fmla="*/ 28 h 113"/>
                  <a:gd name="T40" fmla="*/ 45 w 94"/>
                  <a:gd name="T41" fmla="*/ 22 h 113"/>
                  <a:gd name="T42" fmla="*/ 67 w 94"/>
                  <a:gd name="T43" fmla="*/ 6 h 113"/>
                  <a:gd name="T44" fmla="*/ 88 w 94"/>
                  <a:gd name="T45" fmla="*/ 81 h 113"/>
                  <a:gd name="T46" fmla="*/ 23 w 94"/>
                  <a:gd name="T47" fmla="*/ 96 h 113"/>
                  <a:gd name="T48" fmla="*/ 9 w 94"/>
                  <a:gd name="T49" fmla="*/ 102 h 113"/>
                  <a:gd name="T50" fmla="*/ 4 w 94"/>
                  <a:gd name="T51" fmla="*/ 30 h 113"/>
                  <a:gd name="T52" fmla="*/ 23 w 94"/>
                  <a:gd name="T53" fmla="*/ 25 h 113"/>
                  <a:gd name="T54" fmla="*/ 26 w 94"/>
                  <a:gd name="T55" fmla="*/ 38 h 113"/>
                  <a:gd name="T56" fmla="*/ 71 w 94"/>
                  <a:gd name="T57" fmla="*/ 0 h 113"/>
                  <a:gd name="T58" fmla="*/ 69 w 94"/>
                  <a:gd name="T59" fmla="*/ 2 h 113"/>
                  <a:gd name="T60" fmla="*/ 66 w 94"/>
                  <a:gd name="T61" fmla="*/ 3 h 113"/>
                  <a:gd name="T62" fmla="*/ 42 w 94"/>
                  <a:gd name="T63" fmla="*/ 12 h 113"/>
                  <a:gd name="T64" fmla="*/ 39 w 94"/>
                  <a:gd name="T65" fmla="*/ 4 h 113"/>
                  <a:gd name="T66" fmla="*/ 37 w 94"/>
                  <a:gd name="T67" fmla="*/ 2 h 113"/>
                  <a:gd name="T68" fmla="*/ 25 w 94"/>
                  <a:gd name="T69" fmla="*/ 7 h 113"/>
                  <a:gd name="T70" fmla="*/ 21 w 94"/>
                  <a:gd name="T71" fmla="*/ 10 h 113"/>
                  <a:gd name="T72" fmla="*/ 20 w 94"/>
                  <a:gd name="T73" fmla="*/ 14 h 113"/>
                  <a:gd name="T74" fmla="*/ 4 w 94"/>
                  <a:gd name="T75" fmla="*/ 27 h 113"/>
                  <a:gd name="T76" fmla="*/ 2 w 94"/>
                  <a:gd name="T77" fmla="*/ 26 h 113"/>
                  <a:gd name="T78" fmla="*/ 0 w 94"/>
                  <a:gd name="T79" fmla="*/ 29 h 113"/>
                  <a:gd name="T80" fmla="*/ 5 w 94"/>
                  <a:gd name="T81" fmla="*/ 104 h 113"/>
                  <a:gd name="T82" fmla="*/ 7 w 94"/>
                  <a:gd name="T83" fmla="*/ 106 h 113"/>
                  <a:gd name="T84" fmla="*/ 21 w 94"/>
                  <a:gd name="T85" fmla="*/ 101 h 113"/>
                  <a:gd name="T86" fmla="*/ 22 w 94"/>
                  <a:gd name="T87" fmla="*/ 112 h 113"/>
                  <a:gd name="T88" fmla="*/ 24 w 94"/>
                  <a:gd name="T89" fmla="*/ 112 h 113"/>
                  <a:gd name="T90" fmla="*/ 86 w 94"/>
                  <a:gd name="T91" fmla="*/ 97 h 113"/>
                  <a:gd name="T92" fmla="*/ 88 w 94"/>
                  <a:gd name="T93" fmla="*/ 98 h 113"/>
                  <a:gd name="T94" fmla="*/ 94 w 94"/>
                  <a:gd name="T95" fmla="*/ 95 h 113"/>
                  <a:gd name="T96" fmla="*/ 86 w 94"/>
                  <a:gd name="T97" fmla="*/ 21 h 113"/>
                  <a:gd name="T98" fmla="*/ 86 w 94"/>
                  <a:gd name="T99" fmla="*/ 10 h 113"/>
                  <a:gd name="T100" fmla="*/ 84 w 94"/>
                  <a:gd name="T101" fmla="*/ 10 h 113"/>
                  <a:gd name="T102" fmla="*/ 73 w 94"/>
                  <a:gd name="T103" fmla="*/ 12 h 113"/>
                  <a:gd name="T104" fmla="*/ 73 w 94"/>
                  <a:gd name="T105" fmla="*/ 5 h 113"/>
                  <a:gd name="T106" fmla="*/ 73 w 94"/>
                  <a:gd name="T107" fmla="*/ 3 h 113"/>
                  <a:gd name="T108" fmla="*/ 72 w 94"/>
                  <a:gd name="T109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13">
                    <a:moveTo>
                      <a:pt x="24" y="107"/>
                    </a:moveTo>
                    <a:cubicBezTo>
                      <a:pt x="24" y="105"/>
                      <a:pt x="24" y="102"/>
                      <a:pt x="24" y="100"/>
                    </a:cubicBezTo>
                    <a:cubicBezTo>
                      <a:pt x="45" y="93"/>
                      <a:pt x="67" y="88"/>
                      <a:pt x="90" y="85"/>
                    </a:cubicBezTo>
                    <a:cubicBezTo>
                      <a:pt x="90" y="88"/>
                      <a:pt x="90" y="91"/>
                      <a:pt x="91" y="94"/>
                    </a:cubicBezTo>
                    <a:cubicBezTo>
                      <a:pt x="90" y="94"/>
                      <a:pt x="90" y="94"/>
                      <a:pt x="90" y="94"/>
                    </a:cubicBezTo>
                    <a:cubicBezTo>
                      <a:pt x="89" y="94"/>
                      <a:pt x="89" y="93"/>
                      <a:pt x="88" y="93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88" y="93"/>
                      <a:pt x="87" y="94"/>
                      <a:pt x="86" y="94"/>
                    </a:cubicBezTo>
                    <a:cubicBezTo>
                      <a:pt x="86" y="93"/>
                      <a:pt x="86" y="93"/>
                      <a:pt x="86" y="93"/>
                    </a:cubicBezTo>
                    <a:cubicBezTo>
                      <a:pt x="86" y="93"/>
                      <a:pt x="85" y="93"/>
                      <a:pt x="85" y="93"/>
                    </a:cubicBezTo>
                    <a:cubicBezTo>
                      <a:pt x="84" y="93"/>
                      <a:pt x="84" y="93"/>
                      <a:pt x="84" y="94"/>
                    </a:cubicBezTo>
                    <a:cubicBezTo>
                      <a:pt x="83" y="94"/>
                      <a:pt x="83" y="94"/>
                      <a:pt x="83" y="94"/>
                    </a:cubicBezTo>
                    <a:cubicBezTo>
                      <a:pt x="68" y="97"/>
                      <a:pt x="53" y="100"/>
                      <a:pt x="38" y="103"/>
                    </a:cubicBezTo>
                    <a:cubicBezTo>
                      <a:pt x="34" y="104"/>
                      <a:pt x="29" y="105"/>
                      <a:pt x="24" y="107"/>
                    </a:cubicBezTo>
                    <a:moveTo>
                      <a:pt x="88" y="72"/>
                    </a:moveTo>
                    <a:cubicBezTo>
                      <a:pt x="81" y="54"/>
                      <a:pt x="77" y="35"/>
                      <a:pt x="74" y="15"/>
                    </a:cubicBezTo>
                    <a:cubicBezTo>
                      <a:pt x="77" y="15"/>
                      <a:pt x="80" y="15"/>
                      <a:pt x="83" y="14"/>
                    </a:cubicBezTo>
                    <a:cubicBezTo>
                      <a:pt x="82" y="16"/>
                      <a:pt x="82" y="19"/>
                      <a:pt x="82" y="21"/>
                    </a:cubicBezTo>
                    <a:cubicBezTo>
                      <a:pt x="82" y="26"/>
                      <a:pt x="83" y="32"/>
                      <a:pt x="83" y="37"/>
                    </a:cubicBezTo>
                    <a:cubicBezTo>
                      <a:pt x="85" y="49"/>
                      <a:pt x="86" y="60"/>
                      <a:pt x="88" y="72"/>
                    </a:cubicBezTo>
                    <a:moveTo>
                      <a:pt x="28" y="34"/>
                    </a:moveTo>
                    <a:cubicBezTo>
                      <a:pt x="28" y="26"/>
                      <a:pt x="25" y="18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5" y="11"/>
                      <a:pt x="26" y="10"/>
                      <a:pt x="26" y="10"/>
                    </a:cubicBezTo>
                    <a:cubicBezTo>
                      <a:pt x="30" y="9"/>
                      <a:pt x="33" y="7"/>
                      <a:pt x="36" y="6"/>
                    </a:cubicBezTo>
                    <a:cubicBezTo>
                      <a:pt x="36" y="7"/>
                      <a:pt x="37" y="8"/>
                      <a:pt x="37" y="9"/>
                    </a:cubicBezTo>
                    <a:cubicBezTo>
                      <a:pt x="38" y="13"/>
                      <a:pt x="39" y="17"/>
                      <a:pt x="41" y="20"/>
                    </a:cubicBezTo>
                    <a:cubicBezTo>
                      <a:pt x="41" y="22"/>
                      <a:pt x="42" y="23"/>
                      <a:pt x="42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30"/>
                      <a:pt x="39" y="31"/>
                      <a:pt x="36" y="32"/>
                    </a:cubicBezTo>
                    <a:cubicBezTo>
                      <a:pt x="33" y="33"/>
                      <a:pt x="30" y="34"/>
                      <a:pt x="28" y="34"/>
                    </a:cubicBezTo>
                    <a:moveTo>
                      <a:pt x="27" y="38"/>
                    </a:moveTo>
                    <a:cubicBezTo>
                      <a:pt x="30" y="38"/>
                      <a:pt x="35" y="37"/>
                      <a:pt x="38" y="35"/>
                    </a:cubicBezTo>
                    <a:cubicBezTo>
                      <a:pt x="40" y="34"/>
                      <a:pt x="42" y="33"/>
                      <a:pt x="43" y="32"/>
                    </a:cubicBezTo>
                    <a:cubicBezTo>
                      <a:pt x="44" y="32"/>
                      <a:pt x="45" y="31"/>
                      <a:pt x="45" y="31"/>
                    </a:cubicBezTo>
                    <a:cubicBezTo>
                      <a:pt x="46" y="30"/>
                      <a:pt x="46" y="29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6"/>
                      <a:pt x="46" y="24"/>
                      <a:pt x="45" y="22"/>
                    </a:cubicBezTo>
                    <a:cubicBezTo>
                      <a:pt x="45" y="21"/>
                      <a:pt x="44" y="19"/>
                      <a:pt x="44" y="17"/>
                    </a:cubicBezTo>
                    <a:cubicBezTo>
                      <a:pt x="52" y="14"/>
                      <a:pt x="60" y="10"/>
                      <a:pt x="67" y="6"/>
                    </a:cubicBezTo>
                    <a:cubicBezTo>
                      <a:pt x="68" y="6"/>
                      <a:pt x="68" y="6"/>
                      <a:pt x="69" y="5"/>
                    </a:cubicBezTo>
                    <a:cubicBezTo>
                      <a:pt x="72" y="31"/>
                      <a:pt x="78" y="57"/>
                      <a:pt x="88" y="81"/>
                    </a:cubicBezTo>
                    <a:cubicBezTo>
                      <a:pt x="66" y="84"/>
                      <a:pt x="44" y="89"/>
                      <a:pt x="24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2" y="96"/>
                      <a:pt x="21" y="96"/>
                      <a:pt x="21" y="97"/>
                    </a:cubicBezTo>
                    <a:cubicBezTo>
                      <a:pt x="17" y="99"/>
                      <a:pt x="13" y="100"/>
                      <a:pt x="9" y="102"/>
                    </a:cubicBezTo>
                    <a:cubicBezTo>
                      <a:pt x="9" y="96"/>
                      <a:pt x="9" y="91"/>
                      <a:pt x="9" y="86"/>
                    </a:cubicBezTo>
                    <a:cubicBezTo>
                      <a:pt x="9" y="67"/>
                      <a:pt x="7" y="49"/>
                      <a:pt x="4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29"/>
                      <a:pt x="17" y="27"/>
                      <a:pt x="23" y="25"/>
                    </a:cubicBezTo>
                    <a:cubicBezTo>
                      <a:pt x="24" y="29"/>
                      <a:pt x="25" y="32"/>
                      <a:pt x="25" y="36"/>
                    </a:cubicBezTo>
                    <a:cubicBezTo>
                      <a:pt x="25" y="37"/>
                      <a:pt x="26" y="38"/>
                      <a:pt x="26" y="38"/>
                    </a:cubicBezTo>
                    <a:cubicBezTo>
                      <a:pt x="27" y="38"/>
                      <a:pt x="27" y="38"/>
                      <a:pt x="27" y="38"/>
                    </a:cubicBezTo>
                    <a:moveTo>
                      <a:pt x="71" y="0"/>
                    </a:moveTo>
                    <a:cubicBezTo>
                      <a:pt x="70" y="0"/>
                      <a:pt x="70" y="1"/>
                      <a:pt x="69" y="1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7" y="2"/>
                      <a:pt x="67" y="2"/>
                      <a:pt x="66" y="3"/>
                    </a:cubicBezTo>
                    <a:cubicBezTo>
                      <a:pt x="58" y="7"/>
                      <a:pt x="50" y="11"/>
                      <a:pt x="42" y="14"/>
                    </a:cubicBezTo>
                    <a:cubicBezTo>
                      <a:pt x="42" y="13"/>
                      <a:pt x="42" y="12"/>
                      <a:pt x="42" y="12"/>
                    </a:cubicBezTo>
                    <a:cubicBezTo>
                      <a:pt x="41" y="10"/>
                      <a:pt x="40" y="8"/>
                      <a:pt x="40" y="7"/>
                    </a:cubicBezTo>
                    <a:cubicBezTo>
                      <a:pt x="40" y="5"/>
                      <a:pt x="39" y="4"/>
                      <a:pt x="39" y="4"/>
                    </a:cubicBezTo>
                    <a:cubicBezTo>
                      <a:pt x="39" y="3"/>
                      <a:pt x="39" y="3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3" y="4"/>
                      <a:pt x="29" y="5"/>
                      <a:pt x="25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2" y="8"/>
                      <a:pt x="21" y="9"/>
                      <a:pt x="21" y="10"/>
                    </a:cubicBezTo>
                    <a:cubicBezTo>
                      <a:pt x="20" y="11"/>
                      <a:pt x="20" y="12"/>
                      <a:pt x="20" y="13"/>
                    </a:cubicBezTo>
                    <a:cubicBezTo>
                      <a:pt x="20" y="13"/>
                      <a:pt x="20" y="14"/>
                      <a:pt x="20" y="14"/>
                    </a:cubicBezTo>
                    <a:cubicBezTo>
                      <a:pt x="21" y="16"/>
                      <a:pt x="22" y="19"/>
                      <a:pt x="22" y="21"/>
                    </a:cubicBezTo>
                    <a:cubicBezTo>
                      <a:pt x="16" y="23"/>
                      <a:pt x="10" y="25"/>
                      <a:pt x="4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6"/>
                      <a:pt x="2" y="26"/>
                    </a:cubicBezTo>
                    <a:cubicBezTo>
                      <a:pt x="2" y="26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4" y="47"/>
                      <a:pt x="6" y="66"/>
                      <a:pt x="6" y="86"/>
                    </a:cubicBezTo>
                    <a:cubicBezTo>
                      <a:pt x="6" y="92"/>
                      <a:pt x="5" y="98"/>
                      <a:pt x="5" y="104"/>
                    </a:cubicBezTo>
                    <a:cubicBezTo>
                      <a:pt x="5" y="105"/>
                      <a:pt x="5" y="105"/>
                      <a:pt x="6" y="106"/>
                    </a:cubicBezTo>
                    <a:cubicBezTo>
                      <a:pt x="6" y="106"/>
                      <a:pt x="6" y="106"/>
                      <a:pt x="7" y="106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12" y="104"/>
                      <a:pt x="16" y="103"/>
                      <a:pt x="21" y="101"/>
                    </a:cubicBezTo>
                    <a:cubicBezTo>
                      <a:pt x="21" y="104"/>
                      <a:pt x="21" y="108"/>
                      <a:pt x="21" y="111"/>
                    </a:cubicBezTo>
                    <a:cubicBezTo>
                      <a:pt x="21" y="112"/>
                      <a:pt x="21" y="112"/>
                      <a:pt x="22" y="112"/>
                    </a:cubicBezTo>
                    <a:cubicBezTo>
                      <a:pt x="22" y="113"/>
                      <a:pt x="22" y="113"/>
                      <a:pt x="23" y="113"/>
                    </a:cubicBezTo>
                    <a:cubicBezTo>
                      <a:pt x="23" y="113"/>
                      <a:pt x="23" y="112"/>
                      <a:pt x="24" y="112"/>
                    </a:cubicBezTo>
                    <a:cubicBezTo>
                      <a:pt x="28" y="109"/>
                      <a:pt x="33" y="107"/>
                      <a:pt x="39" y="106"/>
                    </a:cubicBezTo>
                    <a:cubicBezTo>
                      <a:pt x="55" y="103"/>
                      <a:pt x="70" y="100"/>
                      <a:pt x="86" y="97"/>
                    </a:cubicBezTo>
                    <a:cubicBezTo>
                      <a:pt x="87" y="98"/>
                      <a:pt x="87" y="98"/>
                      <a:pt x="88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90" y="98"/>
                      <a:pt x="92" y="97"/>
                      <a:pt x="93" y="97"/>
                    </a:cubicBezTo>
                    <a:cubicBezTo>
                      <a:pt x="94" y="96"/>
                      <a:pt x="94" y="96"/>
                      <a:pt x="94" y="95"/>
                    </a:cubicBezTo>
                    <a:cubicBezTo>
                      <a:pt x="92" y="75"/>
                      <a:pt x="89" y="56"/>
                      <a:pt x="87" y="36"/>
                    </a:cubicBezTo>
                    <a:cubicBezTo>
                      <a:pt x="86" y="31"/>
                      <a:pt x="86" y="26"/>
                      <a:pt x="86" y="21"/>
                    </a:cubicBezTo>
                    <a:cubicBezTo>
                      <a:pt x="86" y="18"/>
                      <a:pt x="86" y="15"/>
                      <a:pt x="87" y="12"/>
                    </a:cubicBezTo>
                    <a:cubicBezTo>
                      <a:pt x="87" y="11"/>
                      <a:pt x="86" y="10"/>
                      <a:pt x="86" y="10"/>
                    </a:cubicBezTo>
                    <a:cubicBezTo>
                      <a:pt x="86" y="9"/>
                      <a:pt x="85" y="9"/>
                      <a:pt x="85" y="9"/>
                    </a:cubicBezTo>
                    <a:cubicBezTo>
                      <a:pt x="85" y="9"/>
                      <a:pt x="84" y="9"/>
                      <a:pt x="84" y="10"/>
                    </a:cubicBezTo>
                    <a:cubicBezTo>
                      <a:pt x="81" y="11"/>
                      <a:pt x="77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3" y="10"/>
                      <a:pt x="73" y="7"/>
                      <a:pt x="73" y="5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3" y="3"/>
                      <a:pt x="73" y="3"/>
                    </a:cubicBezTo>
                    <a:cubicBezTo>
                      <a:pt x="73" y="2"/>
                      <a:pt x="73" y="2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0"/>
                      <a:pt x="7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8" name="Freeform 818"/>
              <p:cNvSpPr>
                <a:spLocks noChangeArrowheads="1"/>
              </p:cNvSpPr>
              <p:nvPr/>
            </p:nvSpPr>
            <p:spPr bwMode="auto">
              <a:xfrm>
                <a:off x="2768" y="1438"/>
                <a:ext cx="118" cy="48"/>
              </a:xfrm>
              <a:custGeom>
                <a:avLst/>
                <a:gdLst>
                  <a:gd name="T0" fmla="*/ 48 w 50"/>
                  <a:gd name="T1" fmla="*/ 0 h 20"/>
                  <a:gd name="T2" fmla="*/ 47 w 50"/>
                  <a:gd name="T3" fmla="*/ 1 h 20"/>
                  <a:gd name="T4" fmla="*/ 44 w 50"/>
                  <a:gd name="T5" fmla="*/ 2 h 20"/>
                  <a:gd name="T6" fmla="*/ 23 w 50"/>
                  <a:gd name="T7" fmla="*/ 11 h 20"/>
                  <a:gd name="T8" fmla="*/ 11 w 50"/>
                  <a:gd name="T9" fmla="*/ 15 h 20"/>
                  <a:gd name="T10" fmla="*/ 2 w 50"/>
                  <a:gd name="T11" fmla="*/ 17 h 20"/>
                  <a:gd name="T12" fmla="*/ 0 w 50"/>
                  <a:gd name="T13" fmla="*/ 19 h 20"/>
                  <a:gd name="T14" fmla="*/ 2 w 50"/>
                  <a:gd name="T15" fmla="*/ 20 h 20"/>
                  <a:gd name="T16" fmla="*/ 2 w 50"/>
                  <a:gd name="T17" fmla="*/ 20 h 20"/>
                  <a:gd name="T18" fmla="*/ 13 w 50"/>
                  <a:gd name="T19" fmla="*/ 18 h 20"/>
                  <a:gd name="T20" fmla="*/ 35 w 50"/>
                  <a:gd name="T21" fmla="*/ 10 h 20"/>
                  <a:gd name="T22" fmla="*/ 44 w 50"/>
                  <a:gd name="T23" fmla="*/ 6 h 20"/>
                  <a:gd name="T24" fmla="*/ 47 w 50"/>
                  <a:gd name="T25" fmla="*/ 5 h 20"/>
                  <a:gd name="T26" fmla="*/ 48 w 50"/>
                  <a:gd name="T27" fmla="*/ 4 h 20"/>
                  <a:gd name="T28" fmla="*/ 49 w 50"/>
                  <a:gd name="T29" fmla="*/ 1 h 20"/>
                  <a:gd name="T30" fmla="*/ 48 w 50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20">
                    <a:moveTo>
                      <a:pt x="48" y="0"/>
                    </a:moveTo>
                    <a:cubicBezTo>
                      <a:pt x="47" y="0"/>
                      <a:pt x="47" y="1"/>
                      <a:pt x="47" y="1"/>
                    </a:cubicBezTo>
                    <a:cubicBezTo>
                      <a:pt x="46" y="1"/>
                      <a:pt x="45" y="1"/>
                      <a:pt x="44" y="2"/>
                    </a:cubicBezTo>
                    <a:cubicBezTo>
                      <a:pt x="40" y="4"/>
                      <a:pt x="31" y="7"/>
                      <a:pt x="23" y="11"/>
                    </a:cubicBezTo>
                    <a:cubicBezTo>
                      <a:pt x="19" y="12"/>
                      <a:pt x="14" y="14"/>
                      <a:pt x="11" y="15"/>
                    </a:cubicBezTo>
                    <a:cubicBezTo>
                      <a:pt x="7" y="16"/>
                      <a:pt x="4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5" y="20"/>
                      <a:pt x="9" y="19"/>
                      <a:pt x="13" y="18"/>
                    </a:cubicBezTo>
                    <a:cubicBezTo>
                      <a:pt x="20" y="16"/>
                      <a:pt x="28" y="13"/>
                      <a:pt x="35" y="10"/>
                    </a:cubicBezTo>
                    <a:cubicBezTo>
                      <a:pt x="38" y="8"/>
                      <a:pt x="41" y="7"/>
                      <a:pt x="44" y="6"/>
                    </a:cubicBezTo>
                    <a:cubicBezTo>
                      <a:pt x="45" y="6"/>
                      <a:pt x="46" y="5"/>
                      <a:pt x="47" y="5"/>
                    </a:cubicBezTo>
                    <a:cubicBezTo>
                      <a:pt x="47" y="4"/>
                      <a:pt x="48" y="4"/>
                      <a:pt x="48" y="4"/>
                    </a:cubicBezTo>
                    <a:cubicBezTo>
                      <a:pt x="49" y="3"/>
                      <a:pt x="50" y="2"/>
                      <a:pt x="49" y="1"/>
                    </a:cubicBezTo>
                    <a:cubicBezTo>
                      <a:pt x="49" y="1"/>
                      <a:pt x="48" y="0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89" name="Freeform 819"/>
              <p:cNvSpPr>
                <a:spLocks noChangeArrowheads="1"/>
              </p:cNvSpPr>
              <p:nvPr/>
            </p:nvSpPr>
            <p:spPr bwMode="auto">
              <a:xfrm>
                <a:off x="2777" y="1471"/>
                <a:ext cx="109" cy="38"/>
              </a:xfrm>
              <a:custGeom>
                <a:avLst/>
                <a:gdLst>
                  <a:gd name="T0" fmla="*/ 43 w 46"/>
                  <a:gd name="T1" fmla="*/ 0 h 16"/>
                  <a:gd name="T2" fmla="*/ 40 w 46"/>
                  <a:gd name="T3" fmla="*/ 1 h 16"/>
                  <a:gd name="T4" fmla="*/ 20 w 46"/>
                  <a:gd name="T5" fmla="*/ 7 h 16"/>
                  <a:gd name="T6" fmla="*/ 1 w 46"/>
                  <a:gd name="T7" fmla="*/ 12 h 16"/>
                  <a:gd name="T8" fmla="*/ 0 w 46"/>
                  <a:gd name="T9" fmla="*/ 14 h 16"/>
                  <a:gd name="T10" fmla="*/ 2 w 46"/>
                  <a:gd name="T11" fmla="*/ 16 h 16"/>
                  <a:gd name="T12" fmla="*/ 2 w 46"/>
                  <a:gd name="T13" fmla="*/ 16 h 16"/>
                  <a:gd name="T14" fmla="*/ 24 w 46"/>
                  <a:gd name="T15" fmla="*/ 9 h 16"/>
                  <a:gd name="T16" fmla="*/ 37 w 46"/>
                  <a:gd name="T17" fmla="*/ 5 h 16"/>
                  <a:gd name="T18" fmla="*/ 41 w 46"/>
                  <a:gd name="T19" fmla="*/ 4 h 16"/>
                  <a:gd name="T20" fmla="*/ 43 w 46"/>
                  <a:gd name="T21" fmla="*/ 4 h 16"/>
                  <a:gd name="T22" fmla="*/ 43 w 46"/>
                  <a:gd name="T23" fmla="*/ 4 h 16"/>
                  <a:gd name="T24" fmla="*/ 43 w 46"/>
                  <a:gd name="T25" fmla="*/ 4 h 16"/>
                  <a:gd name="T26" fmla="*/ 44 w 46"/>
                  <a:gd name="T27" fmla="*/ 4 h 16"/>
                  <a:gd name="T28" fmla="*/ 45 w 46"/>
                  <a:gd name="T29" fmla="*/ 3 h 16"/>
                  <a:gd name="T30" fmla="*/ 44 w 46"/>
                  <a:gd name="T31" fmla="*/ 0 h 16"/>
                  <a:gd name="T32" fmla="*/ 43 w 4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3" y="0"/>
                    </a:moveTo>
                    <a:cubicBezTo>
                      <a:pt x="42" y="0"/>
                      <a:pt x="42" y="0"/>
                      <a:pt x="40" y="1"/>
                    </a:cubicBezTo>
                    <a:cubicBezTo>
                      <a:pt x="36" y="2"/>
                      <a:pt x="28" y="4"/>
                      <a:pt x="20" y="7"/>
                    </a:cubicBezTo>
                    <a:cubicBezTo>
                      <a:pt x="12" y="9"/>
                      <a:pt x="4" y="11"/>
                      <a:pt x="1" y="12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5"/>
                      <a:pt x="15" y="12"/>
                      <a:pt x="24" y="9"/>
                    </a:cubicBezTo>
                    <a:cubicBezTo>
                      <a:pt x="29" y="8"/>
                      <a:pt x="33" y="6"/>
                      <a:pt x="37" y="5"/>
                    </a:cubicBezTo>
                    <a:cubicBezTo>
                      <a:pt x="38" y="5"/>
                      <a:pt x="40" y="4"/>
                      <a:pt x="41" y="4"/>
                    </a:cubicBezTo>
                    <a:cubicBezTo>
                      <a:pt x="42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4"/>
                      <a:pt x="44" y="4"/>
                      <a:pt x="44" y="4"/>
                    </a:cubicBezTo>
                    <a:cubicBezTo>
                      <a:pt x="44" y="4"/>
                      <a:pt x="45" y="3"/>
                      <a:pt x="45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0" name="Freeform 820"/>
              <p:cNvSpPr>
                <a:spLocks noChangeArrowheads="1"/>
              </p:cNvSpPr>
              <p:nvPr/>
            </p:nvSpPr>
            <p:spPr bwMode="auto">
              <a:xfrm>
                <a:off x="2779" y="1519"/>
                <a:ext cx="31" cy="14"/>
              </a:xfrm>
              <a:custGeom>
                <a:avLst/>
                <a:gdLst>
                  <a:gd name="T0" fmla="*/ 10 w 13"/>
                  <a:gd name="T1" fmla="*/ 0 h 6"/>
                  <a:gd name="T2" fmla="*/ 10 w 13"/>
                  <a:gd name="T3" fmla="*/ 0 h 6"/>
                  <a:gd name="T4" fmla="*/ 6 w 13"/>
                  <a:gd name="T5" fmla="*/ 1 h 6"/>
                  <a:gd name="T6" fmla="*/ 3 w 13"/>
                  <a:gd name="T7" fmla="*/ 2 h 6"/>
                  <a:gd name="T8" fmla="*/ 3 w 13"/>
                  <a:gd name="T9" fmla="*/ 2 h 6"/>
                  <a:gd name="T10" fmla="*/ 3 w 13"/>
                  <a:gd name="T11" fmla="*/ 2 h 6"/>
                  <a:gd name="T12" fmla="*/ 2 w 13"/>
                  <a:gd name="T13" fmla="*/ 2 h 6"/>
                  <a:gd name="T14" fmla="*/ 0 w 13"/>
                  <a:gd name="T15" fmla="*/ 3 h 6"/>
                  <a:gd name="T16" fmla="*/ 1 w 13"/>
                  <a:gd name="T17" fmla="*/ 5 h 6"/>
                  <a:gd name="T18" fmla="*/ 3 w 13"/>
                  <a:gd name="T19" fmla="*/ 6 h 6"/>
                  <a:gd name="T20" fmla="*/ 3 w 13"/>
                  <a:gd name="T21" fmla="*/ 6 h 6"/>
                  <a:gd name="T22" fmla="*/ 7 w 13"/>
                  <a:gd name="T23" fmla="*/ 4 h 6"/>
                  <a:gd name="T24" fmla="*/ 10 w 13"/>
                  <a:gd name="T25" fmla="*/ 3 h 6"/>
                  <a:gd name="T26" fmla="*/ 10 w 13"/>
                  <a:gd name="T27" fmla="*/ 3 h 6"/>
                  <a:gd name="T28" fmla="*/ 11 w 13"/>
                  <a:gd name="T29" fmla="*/ 3 h 6"/>
                  <a:gd name="T30" fmla="*/ 11 w 13"/>
                  <a:gd name="T31" fmla="*/ 4 h 6"/>
                  <a:gd name="T32" fmla="*/ 13 w 13"/>
                  <a:gd name="T33" fmla="*/ 3 h 6"/>
                  <a:gd name="T34" fmla="*/ 12 w 13"/>
                  <a:gd name="T35" fmla="*/ 0 h 6"/>
                  <a:gd name="T36" fmla="*/ 10 w 13"/>
                  <a:gd name="T3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2" y="4"/>
                      <a:pt x="13" y="3"/>
                      <a:pt x="13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1" name="Freeform 821"/>
              <p:cNvSpPr>
                <a:spLocks noChangeArrowheads="1"/>
              </p:cNvSpPr>
              <p:nvPr/>
            </p:nvSpPr>
            <p:spPr bwMode="auto">
              <a:xfrm>
                <a:off x="4903" y="3445"/>
                <a:ext cx="137" cy="33"/>
              </a:xfrm>
              <a:custGeom>
                <a:avLst/>
                <a:gdLst>
                  <a:gd name="T0" fmla="*/ 2 w 58"/>
                  <a:gd name="T1" fmla="*/ 0 h 14"/>
                  <a:gd name="T2" fmla="*/ 0 w 58"/>
                  <a:gd name="T3" fmla="*/ 1 h 14"/>
                  <a:gd name="T4" fmla="*/ 1 w 58"/>
                  <a:gd name="T5" fmla="*/ 4 h 14"/>
                  <a:gd name="T6" fmla="*/ 13 w 58"/>
                  <a:gd name="T7" fmla="*/ 8 h 14"/>
                  <a:gd name="T8" fmla="*/ 39 w 58"/>
                  <a:gd name="T9" fmla="*/ 12 h 14"/>
                  <a:gd name="T10" fmla="*/ 50 w 58"/>
                  <a:gd name="T11" fmla="*/ 14 h 14"/>
                  <a:gd name="T12" fmla="*/ 56 w 58"/>
                  <a:gd name="T13" fmla="*/ 14 h 14"/>
                  <a:gd name="T14" fmla="*/ 56 w 58"/>
                  <a:gd name="T15" fmla="*/ 14 h 14"/>
                  <a:gd name="T16" fmla="*/ 58 w 58"/>
                  <a:gd name="T17" fmla="*/ 12 h 14"/>
                  <a:gd name="T18" fmla="*/ 56 w 58"/>
                  <a:gd name="T19" fmla="*/ 10 h 14"/>
                  <a:gd name="T20" fmla="*/ 56 w 58"/>
                  <a:gd name="T21" fmla="*/ 10 h 14"/>
                  <a:gd name="T22" fmla="*/ 56 w 58"/>
                  <a:gd name="T23" fmla="*/ 10 h 14"/>
                  <a:gd name="T24" fmla="*/ 56 w 58"/>
                  <a:gd name="T25" fmla="*/ 10 h 14"/>
                  <a:gd name="T26" fmla="*/ 47 w 58"/>
                  <a:gd name="T27" fmla="*/ 9 h 14"/>
                  <a:gd name="T28" fmla="*/ 22 w 58"/>
                  <a:gd name="T29" fmla="*/ 5 h 14"/>
                  <a:gd name="T30" fmla="*/ 10 w 58"/>
                  <a:gd name="T31" fmla="*/ 3 h 14"/>
                  <a:gd name="T32" fmla="*/ 3 w 58"/>
                  <a:gd name="T33" fmla="*/ 0 h 14"/>
                  <a:gd name="T34" fmla="*/ 2 w 58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5"/>
                      <a:pt x="8" y="6"/>
                      <a:pt x="13" y="8"/>
                    </a:cubicBezTo>
                    <a:cubicBezTo>
                      <a:pt x="21" y="9"/>
                      <a:pt x="31" y="11"/>
                      <a:pt x="39" y="12"/>
                    </a:cubicBezTo>
                    <a:cubicBezTo>
                      <a:pt x="43" y="13"/>
                      <a:pt x="47" y="13"/>
                      <a:pt x="50" y="14"/>
                    </a:cubicBezTo>
                    <a:cubicBezTo>
                      <a:pt x="53" y="14"/>
                      <a:pt x="55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8" y="13"/>
                      <a:pt x="58" y="12"/>
                    </a:cubicBezTo>
                    <a:cubicBezTo>
                      <a:pt x="58" y="11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1" y="10"/>
                      <a:pt x="47" y="9"/>
                    </a:cubicBezTo>
                    <a:cubicBezTo>
                      <a:pt x="40" y="8"/>
                      <a:pt x="31" y="7"/>
                      <a:pt x="22" y="5"/>
                    </a:cubicBezTo>
                    <a:cubicBezTo>
                      <a:pt x="18" y="4"/>
                      <a:pt x="14" y="4"/>
                      <a:pt x="10" y="3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2" name="Freeform 822"/>
              <p:cNvSpPr>
                <a:spLocks noChangeArrowheads="1"/>
              </p:cNvSpPr>
              <p:nvPr/>
            </p:nvSpPr>
            <p:spPr bwMode="auto">
              <a:xfrm>
                <a:off x="4898" y="3471"/>
                <a:ext cx="123" cy="40"/>
              </a:xfrm>
              <a:custGeom>
                <a:avLst/>
                <a:gdLst>
                  <a:gd name="T0" fmla="*/ 2 w 52"/>
                  <a:gd name="T1" fmla="*/ 0 h 17"/>
                  <a:gd name="T2" fmla="*/ 0 w 52"/>
                  <a:gd name="T3" fmla="*/ 1 h 17"/>
                  <a:gd name="T4" fmla="*/ 1 w 52"/>
                  <a:gd name="T5" fmla="*/ 4 h 17"/>
                  <a:gd name="T6" fmla="*/ 12 w 52"/>
                  <a:gd name="T7" fmla="*/ 7 h 17"/>
                  <a:gd name="T8" fmla="*/ 36 w 52"/>
                  <a:gd name="T9" fmla="*/ 12 h 17"/>
                  <a:gd name="T10" fmla="*/ 45 w 52"/>
                  <a:gd name="T11" fmla="*/ 15 h 17"/>
                  <a:gd name="T12" fmla="*/ 48 w 52"/>
                  <a:gd name="T13" fmla="*/ 16 h 17"/>
                  <a:gd name="T14" fmla="*/ 49 w 52"/>
                  <a:gd name="T15" fmla="*/ 16 h 17"/>
                  <a:gd name="T16" fmla="*/ 49 w 52"/>
                  <a:gd name="T17" fmla="*/ 16 h 17"/>
                  <a:gd name="T18" fmla="*/ 49 w 52"/>
                  <a:gd name="T19" fmla="*/ 16 h 17"/>
                  <a:gd name="T20" fmla="*/ 50 w 52"/>
                  <a:gd name="T21" fmla="*/ 17 h 17"/>
                  <a:gd name="T22" fmla="*/ 52 w 52"/>
                  <a:gd name="T23" fmla="*/ 16 h 17"/>
                  <a:gd name="T24" fmla="*/ 52 w 52"/>
                  <a:gd name="T25" fmla="*/ 13 h 17"/>
                  <a:gd name="T26" fmla="*/ 50 w 52"/>
                  <a:gd name="T27" fmla="*/ 12 h 17"/>
                  <a:gd name="T28" fmla="*/ 41 w 52"/>
                  <a:gd name="T29" fmla="*/ 10 h 17"/>
                  <a:gd name="T30" fmla="*/ 19 w 52"/>
                  <a:gd name="T31" fmla="*/ 4 h 17"/>
                  <a:gd name="T32" fmla="*/ 3 w 52"/>
                  <a:gd name="T33" fmla="*/ 0 h 17"/>
                  <a:gd name="T34" fmla="*/ 2 w 52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17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5"/>
                      <a:pt x="7" y="6"/>
                      <a:pt x="12" y="7"/>
                    </a:cubicBezTo>
                    <a:cubicBezTo>
                      <a:pt x="19" y="9"/>
                      <a:pt x="28" y="11"/>
                      <a:pt x="36" y="12"/>
                    </a:cubicBezTo>
                    <a:cubicBezTo>
                      <a:pt x="39" y="13"/>
                      <a:pt x="43" y="14"/>
                      <a:pt x="45" y="15"/>
                    </a:cubicBezTo>
                    <a:cubicBezTo>
                      <a:pt x="46" y="15"/>
                      <a:pt x="47" y="16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7"/>
                      <a:pt x="50" y="17"/>
                    </a:cubicBezTo>
                    <a:cubicBezTo>
                      <a:pt x="51" y="17"/>
                      <a:pt x="51" y="16"/>
                      <a:pt x="52" y="16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49" y="12"/>
                      <a:pt x="45" y="11"/>
                      <a:pt x="41" y="10"/>
                    </a:cubicBezTo>
                    <a:cubicBezTo>
                      <a:pt x="35" y="8"/>
                      <a:pt x="27" y="6"/>
                      <a:pt x="19" y="4"/>
                    </a:cubicBezTo>
                    <a:cubicBezTo>
                      <a:pt x="12" y="3"/>
                      <a:pt x="5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3" name="Freeform 823"/>
              <p:cNvSpPr>
                <a:spLocks noChangeArrowheads="1"/>
              </p:cNvSpPr>
              <p:nvPr/>
            </p:nvSpPr>
            <p:spPr bwMode="auto">
              <a:xfrm>
                <a:off x="4886" y="3495"/>
                <a:ext cx="36" cy="19"/>
              </a:xfrm>
              <a:custGeom>
                <a:avLst/>
                <a:gdLst>
                  <a:gd name="T0" fmla="*/ 2 w 15"/>
                  <a:gd name="T1" fmla="*/ 0 h 8"/>
                  <a:gd name="T2" fmla="*/ 1 w 15"/>
                  <a:gd name="T3" fmla="*/ 1 h 8"/>
                  <a:gd name="T4" fmla="*/ 1 w 15"/>
                  <a:gd name="T5" fmla="*/ 3 h 8"/>
                  <a:gd name="T6" fmla="*/ 4 w 15"/>
                  <a:gd name="T7" fmla="*/ 6 h 8"/>
                  <a:gd name="T8" fmla="*/ 9 w 15"/>
                  <a:gd name="T9" fmla="*/ 6 h 8"/>
                  <a:gd name="T10" fmla="*/ 11 w 15"/>
                  <a:gd name="T11" fmla="*/ 7 h 8"/>
                  <a:gd name="T12" fmla="*/ 11 w 15"/>
                  <a:gd name="T13" fmla="*/ 7 h 8"/>
                  <a:gd name="T14" fmla="*/ 13 w 15"/>
                  <a:gd name="T15" fmla="*/ 8 h 8"/>
                  <a:gd name="T16" fmla="*/ 14 w 15"/>
                  <a:gd name="T17" fmla="*/ 8 h 8"/>
                  <a:gd name="T18" fmla="*/ 15 w 15"/>
                  <a:gd name="T19" fmla="*/ 5 h 8"/>
                  <a:gd name="T20" fmla="*/ 11 w 15"/>
                  <a:gd name="T21" fmla="*/ 3 h 8"/>
                  <a:gd name="T22" fmla="*/ 6 w 15"/>
                  <a:gd name="T23" fmla="*/ 2 h 8"/>
                  <a:gd name="T24" fmla="*/ 5 w 15"/>
                  <a:gd name="T25" fmla="*/ 2 h 8"/>
                  <a:gd name="T26" fmla="*/ 4 w 15"/>
                  <a:gd name="T27" fmla="*/ 1 h 8"/>
                  <a:gd name="T28" fmla="*/ 2 w 15"/>
                  <a:gd name="T2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8">
                    <a:moveTo>
                      <a:pt x="2" y="0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6" y="6"/>
                      <a:pt x="8" y="6"/>
                      <a:pt x="9" y="6"/>
                    </a:cubicBezTo>
                    <a:cubicBezTo>
                      <a:pt x="10" y="6"/>
                      <a:pt x="10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7"/>
                      <a:pt x="15" y="6"/>
                      <a:pt x="15" y="5"/>
                    </a:cubicBezTo>
                    <a:cubicBezTo>
                      <a:pt x="14" y="4"/>
                      <a:pt x="12" y="3"/>
                      <a:pt x="11" y="3"/>
                    </a:cubicBezTo>
                    <a:cubicBezTo>
                      <a:pt x="9" y="2"/>
                      <a:pt x="8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4" name="Freeform 824"/>
              <p:cNvSpPr>
                <a:spLocks noEditPoints="1" noChangeArrowheads="1"/>
              </p:cNvSpPr>
              <p:nvPr/>
            </p:nvSpPr>
            <p:spPr bwMode="auto">
              <a:xfrm>
                <a:off x="4820" y="3339"/>
                <a:ext cx="320" cy="303"/>
              </a:xfrm>
              <a:custGeom>
                <a:avLst/>
                <a:gdLst>
                  <a:gd name="T0" fmla="*/ 22 w 135"/>
                  <a:gd name="T1" fmla="*/ 91 h 128"/>
                  <a:gd name="T2" fmla="*/ 91 w 135"/>
                  <a:gd name="T3" fmla="*/ 124 h 128"/>
                  <a:gd name="T4" fmla="*/ 88 w 135"/>
                  <a:gd name="T5" fmla="*/ 122 h 128"/>
                  <a:gd name="T6" fmla="*/ 86 w 135"/>
                  <a:gd name="T7" fmla="*/ 121 h 128"/>
                  <a:gd name="T8" fmla="*/ 84 w 135"/>
                  <a:gd name="T9" fmla="*/ 119 h 128"/>
                  <a:gd name="T10" fmla="*/ 34 w 135"/>
                  <a:gd name="T11" fmla="*/ 102 h 128"/>
                  <a:gd name="T12" fmla="*/ 17 w 135"/>
                  <a:gd name="T13" fmla="*/ 99 h 128"/>
                  <a:gd name="T14" fmla="*/ 119 w 135"/>
                  <a:gd name="T15" fmla="*/ 37 h 128"/>
                  <a:gd name="T16" fmla="*/ 116 w 135"/>
                  <a:gd name="T17" fmla="*/ 63 h 128"/>
                  <a:gd name="T18" fmla="*/ 20 w 135"/>
                  <a:gd name="T19" fmla="*/ 87 h 128"/>
                  <a:gd name="T20" fmla="*/ 42 w 135"/>
                  <a:gd name="T21" fmla="*/ 11 h 128"/>
                  <a:gd name="T22" fmla="*/ 64 w 135"/>
                  <a:gd name="T23" fmla="*/ 17 h 128"/>
                  <a:gd name="T24" fmla="*/ 60 w 135"/>
                  <a:gd name="T25" fmla="*/ 31 h 128"/>
                  <a:gd name="T26" fmla="*/ 77 w 135"/>
                  <a:gd name="T27" fmla="*/ 36 h 128"/>
                  <a:gd name="T28" fmla="*/ 85 w 135"/>
                  <a:gd name="T29" fmla="*/ 33 h 128"/>
                  <a:gd name="T30" fmla="*/ 88 w 135"/>
                  <a:gd name="T31" fmla="*/ 21 h 128"/>
                  <a:gd name="T32" fmla="*/ 118 w 135"/>
                  <a:gd name="T33" fmla="*/ 24 h 128"/>
                  <a:gd name="T34" fmla="*/ 95 w 135"/>
                  <a:gd name="T35" fmla="*/ 110 h 128"/>
                  <a:gd name="T36" fmla="*/ 22 w 135"/>
                  <a:gd name="T37" fmla="*/ 86 h 128"/>
                  <a:gd name="T38" fmla="*/ 20 w 135"/>
                  <a:gd name="T39" fmla="*/ 87 h 128"/>
                  <a:gd name="T40" fmla="*/ 74 w 135"/>
                  <a:gd name="T41" fmla="*/ 4 h 128"/>
                  <a:gd name="T42" fmla="*/ 87 w 135"/>
                  <a:gd name="T43" fmla="*/ 6 h 128"/>
                  <a:gd name="T44" fmla="*/ 84 w 135"/>
                  <a:gd name="T45" fmla="*/ 23 h 128"/>
                  <a:gd name="T46" fmla="*/ 81 w 135"/>
                  <a:gd name="T47" fmla="*/ 31 h 128"/>
                  <a:gd name="T48" fmla="*/ 77 w 135"/>
                  <a:gd name="T49" fmla="*/ 32 h 128"/>
                  <a:gd name="T50" fmla="*/ 77 w 135"/>
                  <a:gd name="T51" fmla="*/ 32 h 128"/>
                  <a:gd name="T52" fmla="*/ 64 w 135"/>
                  <a:gd name="T53" fmla="*/ 29 h 128"/>
                  <a:gd name="T54" fmla="*/ 72 w 135"/>
                  <a:gd name="T55" fmla="*/ 4 h 128"/>
                  <a:gd name="T56" fmla="*/ 74 w 135"/>
                  <a:gd name="T57" fmla="*/ 0 h 128"/>
                  <a:gd name="T58" fmla="*/ 67 w 135"/>
                  <a:gd name="T59" fmla="*/ 5 h 128"/>
                  <a:gd name="T60" fmla="*/ 44 w 135"/>
                  <a:gd name="T61" fmla="*/ 7 h 128"/>
                  <a:gd name="T62" fmla="*/ 42 w 135"/>
                  <a:gd name="T63" fmla="*/ 6 h 128"/>
                  <a:gd name="T64" fmla="*/ 39 w 135"/>
                  <a:gd name="T65" fmla="*/ 7 h 128"/>
                  <a:gd name="T66" fmla="*/ 0 w 135"/>
                  <a:gd name="T67" fmla="*/ 86 h 128"/>
                  <a:gd name="T68" fmla="*/ 17 w 135"/>
                  <a:gd name="T69" fmla="*/ 90 h 128"/>
                  <a:gd name="T70" fmla="*/ 12 w 135"/>
                  <a:gd name="T71" fmla="*/ 102 h 128"/>
                  <a:gd name="T72" fmla="*/ 14 w 135"/>
                  <a:gd name="T73" fmla="*/ 103 h 128"/>
                  <a:gd name="T74" fmla="*/ 17 w 135"/>
                  <a:gd name="T75" fmla="*/ 103 h 128"/>
                  <a:gd name="T76" fmla="*/ 84 w 135"/>
                  <a:gd name="T77" fmla="*/ 125 h 128"/>
                  <a:gd name="T78" fmla="*/ 91 w 135"/>
                  <a:gd name="T79" fmla="*/ 128 h 128"/>
                  <a:gd name="T80" fmla="*/ 94 w 135"/>
                  <a:gd name="T81" fmla="*/ 127 h 128"/>
                  <a:gd name="T82" fmla="*/ 134 w 135"/>
                  <a:gd name="T83" fmla="*/ 40 h 128"/>
                  <a:gd name="T84" fmla="*/ 133 w 135"/>
                  <a:gd name="T85" fmla="*/ 37 h 128"/>
                  <a:gd name="T86" fmla="*/ 124 w 135"/>
                  <a:gd name="T87" fmla="*/ 26 h 128"/>
                  <a:gd name="T88" fmla="*/ 125 w 135"/>
                  <a:gd name="T89" fmla="*/ 24 h 128"/>
                  <a:gd name="T90" fmla="*/ 126 w 135"/>
                  <a:gd name="T91" fmla="*/ 22 h 128"/>
                  <a:gd name="T92" fmla="*/ 124 w 135"/>
                  <a:gd name="T93" fmla="*/ 20 h 128"/>
                  <a:gd name="T94" fmla="*/ 122 w 135"/>
                  <a:gd name="T95" fmla="*/ 20 h 128"/>
                  <a:gd name="T96" fmla="*/ 119 w 135"/>
                  <a:gd name="T97" fmla="*/ 20 h 128"/>
                  <a:gd name="T98" fmla="*/ 89 w 135"/>
                  <a:gd name="T99" fmla="*/ 17 h 128"/>
                  <a:gd name="T100" fmla="*/ 92 w 135"/>
                  <a:gd name="T101" fmla="*/ 5 h 128"/>
                  <a:gd name="T102" fmla="*/ 90 w 135"/>
                  <a:gd name="T103" fmla="*/ 2 h 128"/>
                  <a:gd name="T104" fmla="*/ 74 w 135"/>
                  <a:gd name="T10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" h="128">
                    <a:moveTo>
                      <a:pt x="17" y="99"/>
                    </a:moveTo>
                    <a:cubicBezTo>
                      <a:pt x="19" y="96"/>
                      <a:pt x="20" y="94"/>
                      <a:pt x="22" y="91"/>
                    </a:cubicBezTo>
                    <a:cubicBezTo>
                      <a:pt x="47" y="96"/>
                      <a:pt x="71" y="104"/>
                      <a:pt x="95" y="114"/>
                    </a:cubicBezTo>
                    <a:cubicBezTo>
                      <a:pt x="93" y="117"/>
                      <a:pt x="92" y="120"/>
                      <a:pt x="91" y="124"/>
                    </a:cubicBezTo>
                    <a:cubicBezTo>
                      <a:pt x="90" y="123"/>
                      <a:pt x="90" y="123"/>
                      <a:pt x="89" y="123"/>
                    </a:cubicBezTo>
                    <a:cubicBezTo>
                      <a:pt x="89" y="123"/>
                      <a:pt x="89" y="122"/>
                      <a:pt x="88" y="122"/>
                    </a:cubicBezTo>
                    <a:cubicBezTo>
                      <a:pt x="88" y="122"/>
                      <a:pt x="87" y="121"/>
                      <a:pt x="86" y="121"/>
                    </a:cubicBezTo>
                    <a:cubicBezTo>
                      <a:pt x="86" y="121"/>
                      <a:pt x="86" y="121"/>
                      <a:pt x="86" y="121"/>
                    </a:cubicBezTo>
                    <a:cubicBezTo>
                      <a:pt x="86" y="120"/>
                      <a:pt x="85" y="119"/>
                      <a:pt x="84" y="119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67" y="114"/>
                      <a:pt x="50" y="108"/>
                      <a:pt x="34" y="102"/>
                    </a:cubicBezTo>
                    <a:cubicBezTo>
                      <a:pt x="29" y="101"/>
                      <a:pt x="23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moveTo>
                      <a:pt x="100" y="101"/>
                    </a:moveTo>
                    <a:cubicBezTo>
                      <a:pt x="104" y="79"/>
                      <a:pt x="111" y="57"/>
                      <a:pt x="119" y="37"/>
                    </a:cubicBezTo>
                    <a:cubicBezTo>
                      <a:pt x="122" y="38"/>
                      <a:pt x="125" y="40"/>
                      <a:pt x="129" y="40"/>
                    </a:cubicBezTo>
                    <a:cubicBezTo>
                      <a:pt x="123" y="47"/>
                      <a:pt x="120" y="55"/>
                      <a:pt x="116" y="63"/>
                    </a:cubicBezTo>
                    <a:cubicBezTo>
                      <a:pt x="111" y="76"/>
                      <a:pt x="106" y="88"/>
                      <a:pt x="100" y="101"/>
                    </a:cubicBezTo>
                    <a:moveTo>
                      <a:pt x="20" y="87"/>
                    </a:moveTo>
                    <a:cubicBezTo>
                      <a:pt x="15" y="86"/>
                      <a:pt x="10" y="85"/>
                      <a:pt x="5" y="84"/>
                    </a:cubicBezTo>
                    <a:cubicBezTo>
                      <a:pt x="20" y="61"/>
                      <a:pt x="33" y="37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50" y="13"/>
                      <a:pt x="57" y="15"/>
                      <a:pt x="64" y="17"/>
                    </a:cubicBezTo>
                    <a:cubicBezTo>
                      <a:pt x="63" y="21"/>
                      <a:pt x="61" y="25"/>
                      <a:pt x="59" y="29"/>
                    </a:cubicBezTo>
                    <a:cubicBezTo>
                      <a:pt x="59" y="30"/>
                      <a:pt x="59" y="31"/>
                      <a:pt x="60" y="31"/>
                    </a:cubicBezTo>
                    <a:cubicBezTo>
                      <a:pt x="61" y="33"/>
                      <a:pt x="64" y="34"/>
                      <a:pt x="67" y="35"/>
                    </a:cubicBezTo>
                    <a:cubicBezTo>
                      <a:pt x="71" y="35"/>
                      <a:pt x="74" y="36"/>
                      <a:pt x="77" y="36"/>
                    </a:cubicBezTo>
                    <a:cubicBezTo>
                      <a:pt x="79" y="36"/>
                      <a:pt x="80" y="36"/>
                      <a:pt x="81" y="36"/>
                    </a:cubicBezTo>
                    <a:cubicBezTo>
                      <a:pt x="83" y="35"/>
                      <a:pt x="84" y="35"/>
                      <a:pt x="85" y="33"/>
                    </a:cubicBezTo>
                    <a:cubicBezTo>
                      <a:pt x="85" y="33"/>
                      <a:pt x="86" y="32"/>
                      <a:pt x="86" y="31"/>
                    </a:cubicBezTo>
                    <a:cubicBezTo>
                      <a:pt x="87" y="28"/>
                      <a:pt x="88" y="25"/>
                      <a:pt x="88" y="21"/>
                    </a:cubicBezTo>
                    <a:cubicBezTo>
                      <a:pt x="98" y="23"/>
                      <a:pt x="108" y="23"/>
                      <a:pt x="118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9" y="24"/>
                      <a:pt x="119" y="24"/>
                      <a:pt x="120" y="24"/>
                    </a:cubicBezTo>
                    <a:cubicBezTo>
                      <a:pt x="108" y="51"/>
                      <a:pt x="99" y="80"/>
                      <a:pt x="95" y="110"/>
                    </a:cubicBezTo>
                    <a:cubicBezTo>
                      <a:pt x="71" y="100"/>
                      <a:pt x="47" y="92"/>
                      <a:pt x="23" y="87"/>
                    </a:cubicBezTo>
                    <a:cubicBezTo>
                      <a:pt x="23" y="87"/>
                      <a:pt x="23" y="87"/>
                      <a:pt x="22" y="86"/>
                    </a:cubicBezTo>
                    <a:cubicBezTo>
                      <a:pt x="22" y="86"/>
                      <a:pt x="21" y="86"/>
                      <a:pt x="21" y="86"/>
                    </a:cubicBezTo>
                    <a:cubicBezTo>
                      <a:pt x="21" y="86"/>
                      <a:pt x="20" y="86"/>
                      <a:pt x="20" y="87"/>
                    </a:cubicBezTo>
                    <a:moveTo>
                      <a:pt x="72" y="4"/>
                    </a:moveTo>
                    <a:cubicBezTo>
                      <a:pt x="73" y="4"/>
                      <a:pt x="73" y="4"/>
                      <a:pt x="74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80" y="5"/>
                      <a:pt x="83" y="5"/>
                      <a:pt x="87" y="6"/>
                    </a:cubicBezTo>
                    <a:cubicBezTo>
                      <a:pt x="87" y="7"/>
                      <a:pt x="87" y="8"/>
                      <a:pt x="86" y="10"/>
                    </a:cubicBezTo>
                    <a:cubicBezTo>
                      <a:pt x="85" y="14"/>
                      <a:pt x="85" y="18"/>
                      <a:pt x="84" y="23"/>
                    </a:cubicBezTo>
                    <a:cubicBezTo>
                      <a:pt x="83" y="25"/>
                      <a:pt x="83" y="27"/>
                      <a:pt x="82" y="28"/>
                    </a:cubicBezTo>
                    <a:cubicBezTo>
                      <a:pt x="82" y="30"/>
                      <a:pt x="82" y="31"/>
                      <a:pt x="81" y="31"/>
                    </a:cubicBezTo>
                    <a:cubicBezTo>
                      <a:pt x="81" y="31"/>
                      <a:pt x="81" y="31"/>
                      <a:pt x="80" y="32"/>
                    </a:cubicBezTo>
                    <a:cubicBezTo>
                      <a:pt x="80" y="32"/>
                      <a:pt x="79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5" y="32"/>
                      <a:pt x="71" y="31"/>
                      <a:pt x="69" y="31"/>
                    </a:cubicBezTo>
                    <a:cubicBezTo>
                      <a:pt x="67" y="30"/>
                      <a:pt x="65" y="29"/>
                      <a:pt x="64" y="29"/>
                    </a:cubicBezTo>
                    <a:cubicBezTo>
                      <a:pt x="67" y="21"/>
                      <a:pt x="70" y="11"/>
                      <a:pt x="71" y="5"/>
                    </a:cubicBezTo>
                    <a:cubicBezTo>
                      <a:pt x="71" y="5"/>
                      <a:pt x="72" y="5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moveTo>
                      <a:pt x="74" y="0"/>
                    </a:moveTo>
                    <a:cubicBezTo>
                      <a:pt x="73" y="0"/>
                      <a:pt x="71" y="0"/>
                      <a:pt x="70" y="1"/>
                    </a:cubicBezTo>
                    <a:cubicBezTo>
                      <a:pt x="69" y="2"/>
                      <a:pt x="68" y="3"/>
                      <a:pt x="67" y="5"/>
                    </a:cubicBezTo>
                    <a:cubicBezTo>
                      <a:pt x="67" y="7"/>
                      <a:pt x="66" y="10"/>
                      <a:pt x="65" y="13"/>
                    </a:cubicBezTo>
                    <a:cubicBezTo>
                      <a:pt x="58" y="11"/>
                      <a:pt x="51" y="9"/>
                      <a:pt x="44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7"/>
                      <a:pt x="42" y="6"/>
                      <a:pt x="42" y="6"/>
                    </a:cubicBezTo>
                    <a:cubicBezTo>
                      <a:pt x="42" y="6"/>
                      <a:pt x="41" y="6"/>
                      <a:pt x="41" y="6"/>
                    </a:cubicBezTo>
                    <a:cubicBezTo>
                      <a:pt x="40" y="6"/>
                      <a:pt x="39" y="6"/>
                      <a:pt x="39" y="7"/>
                    </a:cubicBezTo>
                    <a:cubicBezTo>
                      <a:pt x="29" y="34"/>
                      <a:pt x="16" y="60"/>
                      <a:pt x="0" y="84"/>
                    </a:cubicBezTo>
                    <a:cubicBezTo>
                      <a:pt x="0" y="85"/>
                      <a:pt x="0" y="86"/>
                      <a:pt x="0" y="86"/>
                    </a:cubicBezTo>
                    <a:cubicBezTo>
                      <a:pt x="0" y="87"/>
                      <a:pt x="1" y="88"/>
                      <a:pt x="1" y="88"/>
                    </a:cubicBezTo>
                    <a:cubicBezTo>
                      <a:pt x="7" y="88"/>
                      <a:pt x="12" y="89"/>
                      <a:pt x="17" y="90"/>
                    </a:cubicBezTo>
                    <a:cubicBezTo>
                      <a:pt x="15" y="94"/>
                      <a:pt x="14" y="97"/>
                      <a:pt x="12" y="100"/>
                    </a:cubicBezTo>
                    <a:cubicBezTo>
                      <a:pt x="11" y="101"/>
                      <a:pt x="11" y="102"/>
                      <a:pt x="12" y="102"/>
                    </a:cubicBezTo>
                    <a:cubicBezTo>
                      <a:pt x="12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5" y="103"/>
                      <a:pt x="16" y="103"/>
                      <a:pt x="17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22" y="103"/>
                      <a:pt x="27" y="105"/>
                      <a:pt x="32" y="106"/>
                    </a:cubicBezTo>
                    <a:cubicBezTo>
                      <a:pt x="50" y="112"/>
                      <a:pt x="67" y="118"/>
                      <a:pt x="84" y="125"/>
                    </a:cubicBezTo>
                    <a:cubicBezTo>
                      <a:pt x="85" y="125"/>
                      <a:pt x="85" y="126"/>
                      <a:pt x="86" y="126"/>
                    </a:cubicBezTo>
                    <a:cubicBezTo>
                      <a:pt x="88" y="127"/>
                      <a:pt x="90" y="128"/>
                      <a:pt x="91" y="128"/>
                    </a:cubicBezTo>
                    <a:cubicBezTo>
                      <a:pt x="91" y="128"/>
                      <a:pt x="92" y="128"/>
                      <a:pt x="92" y="128"/>
                    </a:cubicBezTo>
                    <a:cubicBezTo>
                      <a:pt x="93" y="128"/>
                      <a:pt x="93" y="128"/>
                      <a:pt x="94" y="127"/>
                    </a:cubicBezTo>
                    <a:cubicBezTo>
                      <a:pt x="102" y="106"/>
                      <a:pt x="111" y="86"/>
                      <a:pt x="120" y="65"/>
                    </a:cubicBezTo>
                    <a:cubicBezTo>
                      <a:pt x="124" y="56"/>
                      <a:pt x="128" y="47"/>
                      <a:pt x="134" y="40"/>
                    </a:cubicBezTo>
                    <a:cubicBezTo>
                      <a:pt x="135" y="40"/>
                      <a:pt x="135" y="39"/>
                      <a:pt x="134" y="38"/>
                    </a:cubicBezTo>
                    <a:cubicBezTo>
                      <a:pt x="134" y="37"/>
                      <a:pt x="133" y="37"/>
                      <a:pt x="133" y="37"/>
                    </a:cubicBezTo>
                    <a:cubicBezTo>
                      <a:pt x="129" y="36"/>
                      <a:pt x="125" y="35"/>
                      <a:pt x="121" y="33"/>
                    </a:cubicBezTo>
                    <a:cubicBezTo>
                      <a:pt x="122" y="30"/>
                      <a:pt x="123" y="28"/>
                      <a:pt x="124" y="26"/>
                    </a:cubicBezTo>
                    <a:cubicBezTo>
                      <a:pt x="124" y="25"/>
                      <a:pt x="124" y="25"/>
                      <a:pt x="124" y="25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5" y="24"/>
                      <a:pt x="125" y="24"/>
                      <a:pt x="126" y="23"/>
                    </a:cubicBezTo>
                    <a:cubicBezTo>
                      <a:pt x="126" y="23"/>
                      <a:pt x="126" y="23"/>
                      <a:pt x="126" y="22"/>
                    </a:cubicBezTo>
                    <a:cubicBezTo>
                      <a:pt x="126" y="22"/>
                      <a:pt x="126" y="21"/>
                      <a:pt x="126" y="21"/>
                    </a:cubicBezTo>
                    <a:cubicBezTo>
                      <a:pt x="125" y="20"/>
                      <a:pt x="124" y="20"/>
                      <a:pt x="124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0"/>
                      <a:pt x="122" y="20"/>
                      <a:pt x="121" y="20"/>
                    </a:cubicBezTo>
                    <a:cubicBezTo>
                      <a:pt x="120" y="20"/>
                      <a:pt x="120" y="20"/>
                      <a:pt x="119" y="20"/>
                    </a:cubicBezTo>
                    <a:cubicBezTo>
                      <a:pt x="108" y="19"/>
                      <a:pt x="99" y="19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90" y="14"/>
                      <a:pt x="90" y="12"/>
                      <a:pt x="91" y="10"/>
                    </a:cubicBezTo>
                    <a:cubicBezTo>
                      <a:pt x="91" y="8"/>
                      <a:pt x="92" y="6"/>
                      <a:pt x="92" y="5"/>
                    </a:cubicBezTo>
                    <a:cubicBezTo>
                      <a:pt x="92" y="4"/>
                      <a:pt x="92" y="4"/>
                      <a:pt x="92" y="3"/>
                    </a:cubicBezTo>
                    <a:cubicBezTo>
                      <a:pt x="92" y="3"/>
                      <a:pt x="91" y="2"/>
                      <a:pt x="90" y="2"/>
                    </a:cubicBezTo>
                    <a:cubicBezTo>
                      <a:pt x="86" y="1"/>
                      <a:pt x="81" y="1"/>
                      <a:pt x="76" y="0"/>
                    </a:cubicBezTo>
                    <a:cubicBezTo>
                      <a:pt x="76" y="0"/>
                      <a:pt x="75" y="0"/>
                      <a:pt x="7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5" name="Freeform 825"/>
              <p:cNvSpPr>
                <a:spLocks noEditPoints="1" noChangeArrowheads="1"/>
              </p:cNvSpPr>
              <p:nvPr/>
            </p:nvSpPr>
            <p:spPr bwMode="auto">
              <a:xfrm>
                <a:off x="3269" y="2690"/>
                <a:ext cx="408" cy="377"/>
              </a:xfrm>
              <a:custGeom>
                <a:avLst/>
                <a:gdLst>
                  <a:gd name="T0" fmla="*/ 167 w 172"/>
                  <a:gd name="T1" fmla="*/ 113 h 159"/>
                  <a:gd name="T2" fmla="*/ 152 w 172"/>
                  <a:gd name="T3" fmla="*/ 152 h 159"/>
                  <a:gd name="T4" fmla="*/ 130 w 172"/>
                  <a:gd name="T5" fmla="*/ 117 h 159"/>
                  <a:gd name="T6" fmla="*/ 142 w 172"/>
                  <a:gd name="T7" fmla="*/ 102 h 159"/>
                  <a:gd name="T8" fmla="*/ 146 w 172"/>
                  <a:gd name="T9" fmla="*/ 102 h 159"/>
                  <a:gd name="T10" fmla="*/ 140 w 172"/>
                  <a:gd name="T11" fmla="*/ 78 h 159"/>
                  <a:gd name="T12" fmla="*/ 140 w 172"/>
                  <a:gd name="T13" fmla="*/ 100 h 159"/>
                  <a:gd name="T14" fmla="*/ 97 w 172"/>
                  <a:gd name="T15" fmla="*/ 91 h 159"/>
                  <a:gd name="T16" fmla="*/ 114 w 172"/>
                  <a:gd name="T17" fmla="*/ 77 h 159"/>
                  <a:gd name="T18" fmla="*/ 119 w 172"/>
                  <a:gd name="T19" fmla="*/ 92 h 159"/>
                  <a:gd name="T20" fmla="*/ 92 w 172"/>
                  <a:gd name="T21" fmla="*/ 68 h 159"/>
                  <a:gd name="T22" fmla="*/ 110 w 172"/>
                  <a:gd name="T23" fmla="*/ 76 h 159"/>
                  <a:gd name="T24" fmla="*/ 83 w 172"/>
                  <a:gd name="T25" fmla="*/ 55 h 159"/>
                  <a:gd name="T26" fmla="*/ 79 w 172"/>
                  <a:gd name="T27" fmla="*/ 65 h 159"/>
                  <a:gd name="T28" fmla="*/ 64 w 172"/>
                  <a:gd name="T29" fmla="*/ 46 h 159"/>
                  <a:gd name="T30" fmla="*/ 83 w 172"/>
                  <a:gd name="T31" fmla="*/ 42 h 159"/>
                  <a:gd name="T32" fmla="*/ 61 w 172"/>
                  <a:gd name="T33" fmla="*/ 29 h 159"/>
                  <a:gd name="T34" fmla="*/ 45 w 172"/>
                  <a:gd name="T35" fmla="*/ 41 h 159"/>
                  <a:gd name="T36" fmla="*/ 5 w 172"/>
                  <a:gd name="T37" fmla="*/ 155 h 159"/>
                  <a:gd name="T38" fmla="*/ 24 w 172"/>
                  <a:gd name="T39" fmla="*/ 23 h 159"/>
                  <a:gd name="T40" fmla="*/ 35 w 172"/>
                  <a:gd name="T41" fmla="*/ 46 h 159"/>
                  <a:gd name="T42" fmla="*/ 60 w 172"/>
                  <a:gd name="T43" fmla="*/ 47 h 159"/>
                  <a:gd name="T44" fmla="*/ 62 w 172"/>
                  <a:gd name="T45" fmla="*/ 69 h 159"/>
                  <a:gd name="T46" fmla="*/ 62 w 172"/>
                  <a:gd name="T47" fmla="*/ 70 h 159"/>
                  <a:gd name="T48" fmla="*/ 63 w 172"/>
                  <a:gd name="T49" fmla="*/ 70 h 159"/>
                  <a:gd name="T50" fmla="*/ 79 w 172"/>
                  <a:gd name="T51" fmla="*/ 69 h 159"/>
                  <a:gd name="T52" fmla="*/ 92 w 172"/>
                  <a:gd name="T53" fmla="*/ 95 h 159"/>
                  <a:gd name="T54" fmla="*/ 120 w 172"/>
                  <a:gd name="T55" fmla="*/ 118 h 159"/>
                  <a:gd name="T56" fmla="*/ 130 w 172"/>
                  <a:gd name="T57" fmla="*/ 121 h 159"/>
                  <a:gd name="T58" fmla="*/ 5 w 172"/>
                  <a:gd name="T59" fmla="*/ 155 h 159"/>
                  <a:gd name="T60" fmla="*/ 56 w 172"/>
                  <a:gd name="T61" fmla="*/ 13 h 159"/>
                  <a:gd name="T62" fmla="*/ 8 w 172"/>
                  <a:gd name="T63" fmla="*/ 19 h 159"/>
                  <a:gd name="T64" fmla="*/ 51 w 172"/>
                  <a:gd name="T65" fmla="*/ 4 h 159"/>
                  <a:gd name="T66" fmla="*/ 58 w 172"/>
                  <a:gd name="T67" fmla="*/ 0 h 159"/>
                  <a:gd name="T68" fmla="*/ 29 w 172"/>
                  <a:gd name="T69" fmla="*/ 2 h 159"/>
                  <a:gd name="T70" fmla="*/ 2 w 172"/>
                  <a:gd name="T71" fmla="*/ 20 h 159"/>
                  <a:gd name="T72" fmla="*/ 1 w 172"/>
                  <a:gd name="T73" fmla="*/ 21 h 159"/>
                  <a:gd name="T74" fmla="*/ 0 w 172"/>
                  <a:gd name="T75" fmla="*/ 157 h 159"/>
                  <a:gd name="T76" fmla="*/ 149 w 172"/>
                  <a:gd name="T77" fmla="*/ 157 h 159"/>
                  <a:gd name="T78" fmla="*/ 152 w 172"/>
                  <a:gd name="T79" fmla="*/ 158 h 159"/>
                  <a:gd name="T80" fmla="*/ 155 w 172"/>
                  <a:gd name="T81" fmla="*/ 154 h 159"/>
                  <a:gd name="T82" fmla="*/ 171 w 172"/>
                  <a:gd name="T83" fmla="*/ 131 h 159"/>
                  <a:gd name="T84" fmla="*/ 171 w 172"/>
                  <a:gd name="T85" fmla="*/ 99 h 159"/>
                  <a:gd name="T86" fmla="*/ 171 w 172"/>
                  <a:gd name="T87" fmla="*/ 98 h 159"/>
                  <a:gd name="T88" fmla="*/ 152 w 172"/>
                  <a:gd name="T89" fmla="*/ 98 h 159"/>
                  <a:gd name="T90" fmla="*/ 143 w 172"/>
                  <a:gd name="T91" fmla="*/ 99 h 159"/>
                  <a:gd name="T92" fmla="*/ 144 w 172"/>
                  <a:gd name="T93" fmla="*/ 74 h 159"/>
                  <a:gd name="T94" fmla="*/ 143 w 172"/>
                  <a:gd name="T95" fmla="*/ 73 h 159"/>
                  <a:gd name="T96" fmla="*/ 126 w 172"/>
                  <a:gd name="T97" fmla="*/ 73 h 159"/>
                  <a:gd name="T98" fmla="*/ 114 w 172"/>
                  <a:gd name="T99" fmla="*/ 48 h 159"/>
                  <a:gd name="T100" fmla="*/ 113 w 172"/>
                  <a:gd name="T101" fmla="*/ 47 h 159"/>
                  <a:gd name="T102" fmla="*/ 112 w 172"/>
                  <a:gd name="T103" fmla="*/ 46 h 159"/>
                  <a:gd name="T104" fmla="*/ 87 w 172"/>
                  <a:gd name="T105" fmla="*/ 26 h 159"/>
                  <a:gd name="T106" fmla="*/ 86 w 172"/>
                  <a:gd name="T107" fmla="*/ 25 h 159"/>
                  <a:gd name="T108" fmla="*/ 85 w 172"/>
                  <a:gd name="T109" fmla="*/ 24 h 159"/>
                  <a:gd name="T110" fmla="*/ 59 w 172"/>
                  <a:gd name="T111" fmla="*/ 13 h 159"/>
                  <a:gd name="T112" fmla="*/ 59 w 172"/>
                  <a:gd name="T113" fmla="*/ 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159">
                    <a:moveTo>
                      <a:pt x="152" y="152"/>
                    </a:moveTo>
                    <a:cubicBezTo>
                      <a:pt x="151" y="141"/>
                      <a:pt x="150" y="130"/>
                      <a:pt x="150" y="119"/>
                    </a:cubicBezTo>
                    <a:cubicBezTo>
                      <a:pt x="156" y="113"/>
                      <a:pt x="161" y="108"/>
                      <a:pt x="168" y="103"/>
                    </a:cubicBezTo>
                    <a:cubicBezTo>
                      <a:pt x="168" y="106"/>
                      <a:pt x="167" y="110"/>
                      <a:pt x="167" y="113"/>
                    </a:cubicBezTo>
                    <a:cubicBezTo>
                      <a:pt x="167" y="116"/>
                      <a:pt x="167" y="118"/>
                      <a:pt x="167" y="120"/>
                    </a:cubicBezTo>
                    <a:cubicBezTo>
                      <a:pt x="167" y="124"/>
                      <a:pt x="167" y="128"/>
                      <a:pt x="167" y="131"/>
                    </a:cubicBezTo>
                    <a:cubicBezTo>
                      <a:pt x="167" y="131"/>
                      <a:pt x="168" y="132"/>
                      <a:pt x="168" y="132"/>
                    </a:cubicBezTo>
                    <a:cubicBezTo>
                      <a:pt x="163" y="139"/>
                      <a:pt x="158" y="146"/>
                      <a:pt x="152" y="152"/>
                    </a:cubicBezTo>
                    <a:moveTo>
                      <a:pt x="152" y="102"/>
                    </a:moveTo>
                    <a:cubicBezTo>
                      <a:pt x="156" y="102"/>
                      <a:pt x="159" y="102"/>
                      <a:pt x="163" y="102"/>
                    </a:cubicBezTo>
                    <a:cubicBezTo>
                      <a:pt x="157" y="106"/>
                      <a:pt x="152" y="112"/>
                      <a:pt x="147" y="117"/>
                    </a:cubicBezTo>
                    <a:cubicBezTo>
                      <a:pt x="139" y="117"/>
                      <a:pt x="136" y="117"/>
                      <a:pt x="130" y="117"/>
                    </a:cubicBezTo>
                    <a:cubicBezTo>
                      <a:pt x="129" y="117"/>
                      <a:pt x="128" y="117"/>
                      <a:pt x="126" y="117"/>
                    </a:cubicBezTo>
                    <a:cubicBezTo>
                      <a:pt x="128" y="116"/>
                      <a:pt x="131" y="113"/>
                      <a:pt x="133" y="111"/>
                    </a:cubicBezTo>
                    <a:cubicBezTo>
                      <a:pt x="136" y="108"/>
                      <a:pt x="139" y="105"/>
                      <a:pt x="141" y="103"/>
                    </a:cubicBezTo>
                    <a:cubicBezTo>
                      <a:pt x="142" y="102"/>
                      <a:pt x="142" y="102"/>
                      <a:pt x="142" y="102"/>
                    </a:cubicBezTo>
                    <a:cubicBezTo>
                      <a:pt x="142" y="102"/>
                      <a:pt x="142" y="102"/>
                      <a:pt x="143" y="102"/>
                    </a:cubicBez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2"/>
                      <a:pt x="145" y="102"/>
                      <a:pt x="146" y="102"/>
                    </a:cubicBezTo>
                    <a:cubicBezTo>
                      <a:pt x="148" y="102"/>
                      <a:pt x="150" y="102"/>
                      <a:pt x="152" y="102"/>
                    </a:cubicBezTo>
                    <a:moveTo>
                      <a:pt x="123" y="115"/>
                    </a:moveTo>
                    <a:cubicBezTo>
                      <a:pt x="123" y="107"/>
                      <a:pt x="123" y="104"/>
                      <a:pt x="122" y="94"/>
                    </a:cubicBezTo>
                    <a:cubicBezTo>
                      <a:pt x="128" y="88"/>
                      <a:pt x="133" y="83"/>
                      <a:pt x="140" y="78"/>
                    </a:cubicBezTo>
                    <a:cubicBezTo>
                      <a:pt x="140" y="80"/>
                      <a:pt x="140" y="83"/>
                      <a:pt x="140" y="86"/>
                    </a:cubicBezTo>
                    <a:cubicBezTo>
                      <a:pt x="140" y="87"/>
                      <a:pt x="140" y="89"/>
                      <a:pt x="140" y="91"/>
                    </a:cubicBezTo>
                    <a:cubicBezTo>
                      <a:pt x="140" y="93"/>
                      <a:pt x="140" y="96"/>
                      <a:pt x="140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7" y="102"/>
                      <a:pt x="134" y="105"/>
                      <a:pt x="130" y="109"/>
                    </a:cubicBezTo>
                    <a:cubicBezTo>
                      <a:pt x="128" y="111"/>
                      <a:pt x="126" y="113"/>
                      <a:pt x="123" y="115"/>
                    </a:cubicBezTo>
                    <a:moveTo>
                      <a:pt x="97" y="91"/>
                    </a:moveTo>
                    <a:cubicBezTo>
                      <a:pt x="100" y="89"/>
                      <a:pt x="103" y="87"/>
                      <a:pt x="106" y="84"/>
                    </a:cubicBezTo>
                    <a:cubicBezTo>
                      <a:pt x="108" y="83"/>
                      <a:pt x="110" y="81"/>
                      <a:pt x="111" y="80"/>
                    </a:cubicBezTo>
                    <a:cubicBezTo>
                      <a:pt x="112" y="79"/>
                      <a:pt x="113" y="78"/>
                      <a:pt x="113" y="78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17" y="77"/>
                      <a:pt x="121" y="77"/>
                      <a:pt x="126" y="77"/>
                    </a:cubicBezTo>
                    <a:cubicBezTo>
                      <a:pt x="129" y="77"/>
                      <a:pt x="133" y="77"/>
                      <a:pt x="136" y="77"/>
                    </a:cubicBezTo>
                    <a:cubicBezTo>
                      <a:pt x="130" y="81"/>
                      <a:pt x="125" y="87"/>
                      <a:pt x="119" y="92"/>
                    </a:cubicBezTo>
                    <a:cubicBezTo>
                      <a:pt x="114" y="91"/>
                      <a:pt x="110" y="91"/>
                      <a:pt x="106" y="91"/>
                    </a:cubicBezTo>
                    <a:cubicBezTo>
                      <a:pt x="103" y="91"/>
                      <a:pt x="101" y="91"/>
                      <a:pt x="97" y="91"/>
                    </a:cubicBezTo>
                    <a:moveTo>
                      <a:pt x="93" y="90"/>
                    </a:moveTo>
                    <a:cubicBezTo>
                      <a:pt x="93" y="81"/>
                      <a:pt x="92" y="77"/>
                      <a:pt x="92" y="68"/>
                    </a:cubicBezTo>
                    <a:cubicBezTo>
                      <a:pt x="98" y="62"/>
                      <a:pt x="103" y="56"/>
                      <a:pt x="110" y="52"/>
                    </a:cubicBezTo>
                    <a:cubicBezTo>
                      <a:pt x="110" y="52"/>
                      <a:pt x="110" y="53"/>
                      <a:pt x="110" y="54"/>
                    </a:cubicBezTo>
                    <a:cubicBezTo>
                      <a:pt x="110" y="59"/>
                      <a:pt x="110" y="66"/>
                      <a:pt x="110" y="72"/>
                    </a:cubicBezTo>
                    <a:cubicBezTo>
                      <a:pt x="110" y="73"/>
                      <a:pt x="110" y="74"/>
                      <a:pt x="110" y="76"/>
                    </a:cubicBezTo>
                    <a:cubicBezTo>
                      <a:pt x="108" y="77"/>
                      <a:pt x="105" y="80"/>
                      <a:pt x="102" y="83"/>
                    </a:cubicBezTo>
                    <a:cubicBezTo>
                      <a:pt x="99" y="86"/>
                      <a:pt x="96" y="88"/>
                      <a:pt x="93" y="90"/>
                    </a:cubicBezTo>
                    <a:moveTo>
                      <a:pt x="70" y="65"/>
                    </a:moveTo>
                    <a:cubicBezTo>
                      <a:pt x="75" y="62"/>
                      <a:pt x="80" y="58"/>
                      <a:pt x="83" y="55"/>
                    </a:cubicBezTo>
                    <a:cubicBezTo>
                      <a:pt x="85" y="53"/>
                      <a:pt x="85" y="53"/>
                      <a:pt x="87" y="52"/>
                    </a:cubicBezTo>
                    <a:cubicBezTo>
                      <a:pt x="91" y="51"/>
                      <a:pt x="98" y="51"/>
                      <a:pt x="105" y="51"/>
                    </a:cubicBezTo>
                    <a:cubicBezTo>
                      <a:pt x="100" y="55"/>
                      <a:pt x="95" y="60"/>
                      <a:pt x="89" y="65"/>
                    </a:cubicBezTo>
                    <a:cubicBezTo>
                      <a:pt x="85" y="65"/>
                      <a:pt x="82" y="65"/>
                      <a:pt x="79" y="65"/>
                    </a:cubicBezTo>
                    <a:cubicBezTo>
                      <a:pt x="76" y="65"/>
                      <a:pt x="73" y="65"/>
                      <a:pt x="70" y="65"/>
                    </a:cubicBezTo>
                    <a:moveTo>
                      <a:pt x="65" y="65"/>
                    </a:moveTo>
                    <a:cubicBezTo>
                      <a:pt x="64" y="59"/>
                      <a:pt x="63" y="57"/>
                      <a:pt x="63" y="53"/>
                    </a:cubicBezTo>
                    <a:cubicBezTo>
                      <a:pt x="63" y="51"/>
                      <a:pt x="64" y="49"/>
                      <a:pt x="64" y="46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71" y="40"/>
                      <a:pt x="76" y="34"/>
                      <a:pt x="83" y="29"/>
                    </a:cubicBezTo>
                    <a:cubicBezTo>
                      <a:pt x="83" y="32"/>
                      <a:pt x="83" y="34"/>
                      <a:pt x="83" y="37"/>
                    </a:cubicBezTo>
                    <a:cubicBezTo>
                      <a:pt x="83" y="39"/>
                      <a:pt x="83" y="40"/>
                      <a:pt x="83" y="42"/>
                    </a:cubicBezTo>
                    <a:cubicBezTo>
                      <a:pt x="83" y="45"/>
                      <a:pt x="83" y="47"/>
                      <a:pt x="83" y="50"/>
                    </a:cubicBezTo>
                    <a:cubicBezTo>
                      <a:pt x="82" y="51"/>
                      <a:pt x="81" y="51"/>
                      <a:pt x="80" y="52"/>
                    </a:cubicBezTo>
                    <a:cubicBezTo>
                      <a:pt x="77" y="56"/>
                      <a:pt x="70" y="61"/>
                      <a:pt x="65" y="65"/>
                    </a:cubicBezTo>
                    <a:moveTo>
                      <a:pt x="61" y="29"/>
                    </a:moveTo>
                    <a:cubicBezTo>
                      <a:pt x="66" y="29"/>
                      <a:pt x="72" y="28"/>
                      <a:pt x="79" y="28"/>
                    </a:cubicBezTo>
                    <a:cubicBezTo>
                      <a:pt x="72" y="33"/>
                      <a:pt x="68" y="38"/>
                      <a:pt x="62" y="43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6" y="42"/>
                      <a:pt x="51" y="41"/>
                      <a:pt x="45" y="41"/>
                    </a:cubicBezTo>
                    <a:cubicBezTo>
                      <a:pt x="44" y="41"/>
                      <a:pt x="42" y="41"/>
                      <a:pt x="41" y="41"/>
                    </a:cubicBezTo>
                    <a:cubicBezTo>
                      <a:pt x="46" y="37"/>
                      <a:pt x="52" y="33"/>
                      <a:pt x="58" y="29"/>
                    </a:cubicBezTo>
                    <a:cubicBezTo>
                      <a:pt x="59" y="29"/>
                      <a:pt x="60" y="29"/>
                      <a:pt x="61" y="29"/>
                    </a:cubicBezTo>
                    <a:moveTo>
                      <a:pt x="5" y="155"/>
                    </a:moveTo>
                    <a:cubicBezTo>
                      <a:pt x="5" y="143"/>
                      <a:pt x="6" y="133"/>
                      <a:pt x="6" y="124"/>
                    </a:cubicBezTo>
                    <a:cubicBezTo>
                      <a:pt x="6" y="98"/>
                      <a:pt x="5" y="78"/>
                      <a:pt x="5" y="52"/>
                    </a:cubicBezTo>
                    <a:cubicBezTo>
                      <a:pt x="5" y="43"/>
                      <a:pt x="5" y="34"/>
                      <a:pt x="5" y="23"/>
                    </a:cubicBezTo>
                    <a:cubicBezTo>
                      <a:pt x="12" y="23"/>
                      <a:pt x="18" y="23"/>
                      <a:pt x="24" y="23"/>
                    </a:cubicBezTo>
                    <a:cubicBezTo>
                      <a:pt x="27" y="23"/>
                      <a:pt x="29" y="23"/>
                      <a:pt x="32" y="23"/>
                    </a:cubicBezTo>
                    <a:cubicBezTo>
                      <a:pt x="33" y="31"/>
                      <a:pt x="33" y="35"/>
                      <a:pt x="34" y="43"/>
                    </a:cubicBezTo>
                    <a:cubicBezTo>
                      <a:pt x="34" y="44"/>
                      <a:pt x="34" y="45"/>
                      <a:pt x="34" y="45"/>
                    </a:cubicBezTo>
                    <a:cubicBezTo>
                      <a:pt x="35" y="45"/>
                      <a:pt x="35" y="46"/>
                      <a:pt x="35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9" y="45"/>
                      <a:pt x="42" y="45"/>
                      <a:pt x="45" y="45"/>
                    </a:cubicBezTo>
                    <a:cubicBezTo>
                      <a:pt x="50" y="45"/>
                      <a:pt x="55" y="45"/>
                      <a:pt x="60" y="47"/>
                    </a:cubicBezTo>
                    <a:cubicBezTo>
                      <a:pt x="60" y="49"/>
                      <a:pt x="60" y="51"/>
                      <a:pt x="60" y="53"/>
                    </a:cubicBezTo>
                    <a:cubicBezTo>
                      <a:pt x="60" y="58"/>
                      <a:pt x="60" y="61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70" y="69"/>
                      <a:pt x="74" y="69"/>
                      <a:pt x="79" y="69"/>
                    </a:cubicBezTo>
                    <a:cubicBezTo>
                      <a:pt x="82" y="69"/>
                      <a:pt x="85" y="69"/>
                      <a:pt x="88" y="69"/>
                    </a:cubicBezTo>
                    <a:cubicBezTo>
                      <a:pt x="89" y="79"/>
                      <a:pt x="89" y="83"/>
                      <a:pt x="90" y="94"/>
                    </a:cubicBezTo>
                    <a:cubicBezTo>
                      <a:pt x="90" y="94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2" y="95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8" y="95"/>
                      <a:pt x="102" y="95"/>
                      <a:pt x="106" y="95"/>
                    </a:cubicBezTo>
                    <a:cubicBezTo>
                      <a:pt x="110" y="95"/>
                      <a:pt x="113" y="95"/>
                      <a:pt x="118" y="95"/>
                    </a:cubicBezTo>
                    <a:cubicBezTo>
                      <a:pt x="119" y="105"/>
                      <a:pt x="120" y="108"/>
                      <a:pt x="120" y="118"/>
                    </a:cubicBezTo>
                    <a:cubicBezTo>
                      <a:pt x="120" y="118"/>
                      <a:pt x="120" y="119"/>
                      <a:pt x="120" y="119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20" y="120"/>
                      <a:pt x="121" y="121"/>
                      <a:pt x="122" y="121"/>
                    </a:cubicBezTo>
                    <a:cubicBezTo>
                      <a:pt x="125" y="121"/>
                      <a:pt x="128" y="121"/>
                      <a:pt x="130" y="121"/>
                    </a:cubicBezTo>
                    <a:cubicBezTo>
                      <a:pt x="135" y="121"/>
                      <a:pt x="139" y="121"/>
                      <a:pt x="146" y="120"/>
                    </a:cubicBezTo>
                    <a:cubicBezTo>
                      <a:pt x="147" y="132"/>
                      <a:pt x="148" y="143"/>
                      <a:pt x="148" y="154"/>
                    </a:cubicBezTo>
                    <a:cubicBezTo>
                      <a:pt x="124" y="153"/>
                      <a:pt x="104" y="152"/>
                      <a:pt x="84" y="152"/>
                    </a:cubicBezTo>
                    <a:cubicBezTo>
                      <a:pt x="59" y="152"/>
                      <a:pt x="35" y="153"/>
                      <a:pt x="5" y="155"/>
                    </a:cubicBezTo>
                    <a:moveTo>
                      <a:pt x="37" y="40"/>
                    </a:moveTo>
                    <a:cubicBezTo>
                      <a:pt x="37" y="33"/>
                      <a:pt x="36" y="29"/>
                      <a:pt x="35" y="21"/>
                    </a:cubicBezTo>
                    <a:cubicBezTo>
                      <a:pt x="42" y="15"/>
                      <a:pt x="49" y="10"/>
                      <a:pt x="56" y="6"/>
                    </a:cubicBezTo>
                    <a:cubicBezTo>
                      <a:pt x="56" y="8"/>
                      <a:pt x="56" y="10"/>
                      <a:pt x="56" y="13"/>
                    </a:cubicBezTo>
                    <a:cubicBezTo>
                      <a:pt x="56" y="15"/>
                      <a:pt x="56" y="16"/>
                      <a:pt x="56" y="18"/>
                    </a:cubicBezTo>
                    <a:cubicBezTo>
                      <a:pt x="56" y="21"/>
                      <a:pt x="55" y="23"/>
                      <a:pt x="55" y="26"/>
                    </a:cubicBezTo>
                    <a:cubicBezTo>
                      <a:pt x="49" y="30"/>
                      <a:pt x="43" y="35"/>
                      <a:pt x="37" y="40"/>
                    </a:cubicBezTo>
                    <a:moveTo>
                      <a:pt x="8" y="19"/>
                    </a:moveTo>
                    <a:cubicBezTo>
                      <a:pt x="13" y="16"/>
                      <a:pt x="18" y="13"/>
                      <a:pt x="24" y="9"/>
                    </a:cubicBezTo>
                    <a:cubicBezTo>
                      <a:pt x="26" y="8"/>
                      <a:pt x="28" y="7"/>
                      <a:pt x="30" y="6"/>
                    </a:cubicBezTo>
                    <a:cubicBezTo>
                      <a:pt x="32" y="5"/>
                      <a:pt x="37" y="5"/>
                      <a:pt x="42" y="5"/>
                    </a:cubicBezTo>
                    <a:cubicBezTo>
                      <a:pt x="45" y="5"/>
                      <a:pt x="48" y="4"/>
                      <a:pt x="51" y="4"/>
                    </a:cubicBezTo>
                    <a:cubicBezTo>
                      <a:pt x="44" y="9"/>
                      <a:pt x="37" y="14"/>
                      <a:pt x="32" y="19"/>
                    </a:cubicBezTo>
                    <a:cubicBezTo>
                      <a:pt x="29" y="19"/>
                      <a:pt x="27" y="19"/>
                      <a:pt x="24" y="19"/>
                    </a:cubicBezTo>
                    <a:cubicBezTo>
                      <a:pt x="19" y="19"/>
                      <a:pt x="14" y="19"/>
                      <a:pt x="8" y="19"/>
                    </a:cubicBezTo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3" y="1"/>
                      <a:pt x="47" y="1"/>
                      <a:pt x="42" y="1"/>
                    </a:cubicBezTo>
                    <a:cubicBezTo>
                      <a:pt x="37" y="1"/>
                      <a:pt x="32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6" y="3"/>
                      <a:pt x="24" y="5"/>
                      <a:pt x="22" y="6"/>
                    </a:cubicBezTo>
                    <a:cubicBezTo>
                      <a:pt x="15" y="10"/>
                      <a:pt x="9" y="14"/>
                      <a:pt x="3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33"/>
                      <a:pt x="1" y="43"/>
                      <a:pt x="1" y="52"/>
                    </a:cubicBezTo>
                    <a:cubicBezTo>
                      <a:pt x="1" y="78"/>
                      <a:pt x="2" y="98"/>
                      <a:pt x="2" y="124"/>
                    </a:cubicBezTo>
                    <a:cubicBezTo>
                      <a:pt x="2" y="133"/>
                      <a:pt x="2" y="143"/>
                      <a:pt x="2" y="155"/>
                    </a:cubicBezTo>
                    <a:cubicBezTo>
                      <a:pt x="1" y="155"/>
                      <a:pt x="0" y="156"/>
                      <a:pt x="0" y="157"/>
                    </a:cubicBezTo>
                    <a:cubicBezTo>
                      <a:pt x="0" y="158"/>
                      <a:pt x="1" y="158"/>
                      <a:pt x="2" y="158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33" y="157"/>
                      <a:pt x="58" y="156"/>
                      <a:pt x="84" y="156"/>
                    </a:cubicBezTo>
                    <a:cubicBezTo>
                      <a:pt x="104" y="156"/>
                      <a:pt x="125" y="157"/>
                      <a:pt x="149" y="157"/>
                    </a:cubicBezTo>
                    <a:cubicBezTo>
                      <a:pt x="149" y="158"/>
                      <a:pt x="150" y="159"/>
                      <a:pt x="150" y="159"/>
                    </a:cubicBezTo>
                    <a:cubicBezTo>
                      <a:pt x="150" y="159"/>
                      <a:pt x="150" y="159"/>
                      <a:pt x="150" y="159"/>
                    </a:cubicBezTo>
                    <a:cubicBezTo>
                      <a:pt x="151" y="159"/>
                      <a:pt x="152" y="158"/>
                      <a:pt x="152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3" y="158"/>
                      <a:pt x="153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5" y="158"/>
                      <a:pt x="156" y="157"/>
                      <a:pt x="156" y="156"/>
                    </a:cubicBezTo>
                    <a:cubicBezTo>
                      <a:pt x="156" y="155"/>
                      <a:pt x="155" y="155"/>
                      <a:pt x="155" y="154"/>
                    </a:cubicBezTo>
                    <a:cubicBezTo>
                      <a:pt x="161" y="148"/>
                      <a:pt x="167" y="141"/>
                      <a:pt x="172" y="133"/>
                    </a:cubicBezTo>
                    <a:cubicBezTo>
                      <a:pt x="172" y="133"/>
                      <a:pt x="172" y="132"/>
                      <a:pt x="171" y="131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1" y="128"/>
                      <a:pt x="171" y="124"/>
                      <a:pt x="171" y="120"/>
                    </a:cubicBezTo>
                    <a:cubicBezTo>
                      <a:pt x="171" y="118"/>
                      <a:pt x="171" y="116"/>
                      <a:pt x="171" y="113"/>
                    </a:cubicBezTo>
                    <a:cubicBezTo>
                      <a:pt x="171" y="108"/>
                      <a:pt x="171" y="103"/>
                      <a:pt x="171" y="100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70" y="98"/>
                      <a:pt x="170" y="98"/>
                      <a:pt x="170" y="98"/>
                    </a:cubicBezTo>
                    <a:cubicBezTo>
                      <a:pt x="163" y="98"/>
                      <a:pt x="157" y="98"/>
                      <a:pt x="152" y="98"/>
                    </a:cubicBezTo>
                    <a:cubicBezTo>
                      <a:pt x="150" y="98"/>
                      <a:pt x="148" y="98"/>
                      <a:pt x="146" y="98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4" y="99"/>
                      <a:pt x="144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6"/>
                      <a:pt x="143" y="93"/>
                      <a:pt x="143" y="91"/>
                    </a:cubicBezTo>
                    <a:cubicBezTo>
                      <a:pt x="143" y="89"/>
                      <a:pt x="143" y="87"/>
                      <a:pt x="143" y="86"/>
                    </a:cubicBezTo>
                    <a:cubicBezTo>
                      <a:pt x="143" y="82"/>
                      <a:pt x="143" y="78"/>
                      <a:pt x="144" y="75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37" y="73"/>
                      <a:pt x="131" y="73"/>
                      <a:pt x="126" y="73"/>
                    </a:cubicBezTo>
                    <a:cubicBezTo>
                      <a:pt x="121" y="73"/>
                      <a:pt x="117" y="73"/>
                      <a:pt x="114" y="74"/>
                    </a:cubicBezTo>
                    <a:cubicBezTo>
                      <a:pt x="114" y="73"/>
                      <a:pt x="114" y="73"/>
                      <a:pt x="114" y="72"/>
                    </a:cubicBezTo>
                    <a:cubicBezTo>
                      <a:pt x="114" y="66"/>
                      <a:pt x="114" y="59"/>
                      <a:pt x="114" y="54"/>
                    </a:cubicBezTo>
                    <a:cubicBezTo>
                      <a:pt x="114" y="52"/>
                      <a:pt x="114" y="50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03" y="47"/>
                      <a:pt x="92" y="47"/>
                      <a:pt x="86" y="49"/>
                    </a:cubicBezTo>
                    <a:cubicBezTo>
                      <a:pt x="86" y="46"/>
                      <a:pt x="86" y="44"/>
                      <a:pt x="86" y="42"/>
                    </a:cubicBezTo>
                    <a:cubicBezTo>
                      <a:pt x="86" y="40"/>
                      <a:pt x="86" y="39"/>
                      <a:pt x="86" y="37"/>
                    </a:cubicBezTo>
                    <a:cubicBezTo>
                      <a:pt x="86" y="33"/>
                      <a:pt x="86" y="29"/>
                      <a:pt x="87" y="26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77" y="25"/>
                      <a:pt x="67" y="25"/>
                      <a:pt x="61" y="25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0"/>
                      <a:pt x="59" y="18"/>
                    </a:cubicBezTo>
                    <a:cubicBezTo>
                      <a:pt x="59" y="16"/>
                      <a:pt x="59" y="15"/>
                      <a:pt x="59" y="13"/>
                    </a:cubicBezTo>
                    <a:cubicBezTo>
                      <a:pt x="59" y="9"/>
                      <a:pt x="59" y="6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0"/>
                      <a:pt x="58" y="0"/>
                      <a:pt x="5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6" name="Freeform 826"/>
              <p:cNvSpPr>
                <a:spLocks noEditPoints="1" noChangeArrowheads="1"/>
              </p:cNvSpPr>
              <p:nvPr/>
            </p:nvSpPr>
            <p:spPr bwMode="auto">
              <a:xfrm>
                <a:off x="3558" y="2981"/>
                <a:ext cx="52" cy="64"/>
              </a:xfrm>
              <a:custGeom>
                <a:avLst/>
                <a:gdLst>
                  <a:gd name="T0" fmla="*/ 6 w 22"/>
                  <a:gd name="T1" fmla="*/ 14 h 27"/>
                  <a:gd name="T2" fmla="*/ 6 w 22"/>
                  <a:gd name="T3" fmla="*/ 4 h 27"/>
                  <a:gd name="T4" fmla="*/ 10 w 22"/>
                  <a:gd name="T5" fmla="*/ 3 h 27"/>
                  <a:gd name="T6" fmla="*/ 16 w 22"/>
                  <a:gd name="T7" fmla="*/ 3 h 27"/>
                  <a:gd name="T8" fmla="*/ 17 w 22"/>
                  <a:gd name="T9" fmla="*/ 3 h 27"/>
                  <a:gd name="T10" fmla="*/ 18 w 22"/>
                  <a:gd name="T11" fmla="*/ 4 h 27"/>
                  <a:gd name="T12" fmla="*/ 16 w 22"/>
                  <a:gd name="T13" fmla="*/ 7 h 27"/>
                  <a:gd name="T14" fmla="*/ 12 w 22"/>
                  <a:gd name="T15" fmla="*/ 7 h 27"/>
                  <a:gd name="T16" fmla="*/ 10 w 22"/>
                  <a:gd name="T17" fmla="*/ 11 h 27"/>
                  <a:gd name="T18" fmla="*/ 11 w 22"/>
                  <a:gd name="T19" fmla="*/ 11 h 27"/>
                  <a:gd name="T20" fmla="*/ 15 w 22"/>
                  <a:gd name="T21" fmla="*/ 23 h 27"/>
                  <a:gd name="T22" fmla="*/ 9 w 22"/>
                  <a:gd name="T23" fmla="*/ 24 h 27"/>
                  <a:gd name="T24" fmla="*/ 4 w 22"/>
                  <a:gd name="T25" fmla="*/ 24 h 27"/>
                  <a:gd name="T26" fmla="*/ 5 w 22"/>
                  <a:gd name="T27" fmla="*/ 21 h 27"/>
                  <a:gd name="T28" fmla="*/ 5 w 22"/>
                  <a:gd name="T29" fmla="*/ 21 h 27"/>
                  <a:gd name="T30" fmla="*/ 9 w 22"/>
                  <a:gd name="T31" fmla="*/ 21 h 27"/>
                  <a:gd name="T32" fmla="*/ 13 w 22"/>
                  <a:gd name="T33" fmla="*/ 15 h 27"/>
                  <a:gd name="T34" fmla="*/ 8 w 22"/>
                  <a:gd name="T35" fmla="*/ 14 h 27"/>
                  <a:gd name="T36" fmla="*/ 6 w 22"/>
                  <a:gd name="T37" fmla="*/ 14 h 27"/>
                  <a:gd name="T38" fmla="*/ 10 w 22"/>
                  <a:gd name="T39" fmla="*/ 0 h 27"/>
                  <a:gd name="T40" fmla="*/ 3 w 22"/>
                  <a:gd name="T41" fmla="*/ 4 h 27"/>
                  <a:gd name="T42" fmla="*/ 3 w 22"/>
                  <a:gd name="T43" fmla="*/ 14 h 27"/>
                  <a:gd name="T44" fmla="*/ 4 w 22"/>
                  <a:gd name="T45" fmla="*/ 16 h 27"/>
                  <a:gd name="T46" fmla="*/ 6 w 22"/>
                  <a:gd name="T47" fmla="*/ 17 h 27"/>
                  <a:gd name="T48" fmla="*/ 6 w 22"/>
                  <a:gd name="T49" fmla="*/ 17 h 27"/>
                  <a:gd name="T50" fmla="*/ 8 w 22"/>
                  <a:gd name="T51" fmla="*/ 17 h 27"/>
                  <a:gd name="T52" fmla="*/ 11 w 22"/>
                  <a:gd name="T53" fmla="*/ 17 h 27"/>
                  <a:gd name="T54" fmla="*/ 9 w 22"/>
                  <a:gd name="T55" fmla="*/ 18 h 27"/>
                  <a:gd name="T56" fmla="*/ 8 w 22"/>
                  <a:gd name="T57" fmla="*/ 18 h 27"/>
                  <a:gd name="T58" fmla="*/ 5 w 22"/>
                  <a:gd name="T59" fmla="*/ 18 h 27"/>
                  <a:gd name="T60" fmla="*/ 2 w 22"/>
                  <a:gd name="T61" fmla="*/ 20 h 27"/>
                  <a:gd name="T62" fmla="*/ 2 w 22"/>
                  <a:gd name="T63" fmla="*/ 20 h 27"/>
                  <a:gd name="T64" fmla="*/ 1 w 22"/>
                  <a:gd name="T65" fmla="*/ 25 h 27"/>
                  <a:gd name="T66" fmla="*/ 3 w 22"/>
                  <a:gd name="T67" fmla="*/ 26 h 27"/>
                  <a:gd name="T68" fmla="*/ 9 w 22"/>
                  <a:gd name="T69" fmla="*/ 27 h 27"/>
                  <a:gd name="T70" fmla="*/ 16 w 22"/>
                  <a:gd name="T71" fmla="*/ 26 h 27"/>
                  <a:gd name="T72" fmla="*/ 22 w 22"/>
                  <a:gd name="T73" fmla="*/ 16 h 27"/>
                  <a:gd name="T74" fmla="*/ 17 w 22"/>
                  <a:gd name="T75" fmla="*/ 10 h 27"/>
                  <a:gd name="T76" fmla="*/ 20 w 22"/>
                  <a:gd name="T77" fmla="*/ 8 h 27"/>
                  <a:gd name="T78" fmla="*/ 21 w 22"/>
                  <a:gd name="T79" fmla="*/ 5 h 27"/>
                  <a:gd name="T80" fmla="*/ 21 w 22"/>
                  <a:gd name="T81" fmla="*/ 4 h 27"/>
                  <a:gd name="T82" fmla="*/ 17 w 22"/>
                  <a:gd name="T83" fmla="*/ 0 h 27"/>
                  <a:gd name="T84" fmla="*/ 16 w 22"/>
                  <a:gd name="T85" fmla="*/ 0 h 27"/>
                  <a:gd name="T86" fmla="*/ 16 w 22"/>
                  <a:gd name="T87" fmla="*/ 0 h 27"/>
                  <a:gd name="T88" fmla="*/ 14 w 22"/>
                  <a:gd name="T89" fmla="*/ 0 h 27"/>
                  <a:gd name="T90" fmla="*/ 10 w 22"/>
                  <a:gd name="T9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" h="27">
                    <a:moveTo>
                      <a:pt x="6" y="14"/>
                    </a:moveTo>
                    <a:cubicBezTo>
                      <a:pt x="6" y="11"/>
                      <a:pt x="6" y="7"/>
                      <a:pt x="6" y="4"/>
                    </a:cubicBezTo>
                    <a:cubicBezTo>
                      <a:pt x="6" y="3"/>
                      <a:pt x="7" y="3"/>
                      <a:pt x="10" y="3"/>
                    </a:cubicBezTo>
                    <a:cubicBezTo>
                      <a:pt x="12" y="3"/>
                      <a:pt x="14" y="3"/>
                      <a:pt x="16" y="3"/>
                    </a:cubicBezTo>
                    <a:cubicBezTo>
                      <a:pt x="16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4"/>
                    </a:cubicBezTo>
                    <a:cubicBezTo>
                      <a:pt x="18" y="6"/>
                      <a:pt x="19" y="7"/>
                      <a:pt x="16" y="7"/>
                    </a:cubicBezTo>
                    <a:cubicBezTo>
                      <a:pt x="15" y="7"/>
                      <a:pt x="13" y="7"/>
                      <a:pt x="12" y="7"/>
                    </a:cubicBezTo>
                    <a:cubicBezTo>
                      <a:pt x="10" y="7"/>
                      <a:pt x="10" y="7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9" y="11"/>
                      <a:pt x="22" y="20"/>
                      <a:pt x="15" y="23"/>
                    </a:cubicBezTo>
                    <a:cubicBezTo>
                      <a:pt x="13" y="24"/>
                      <a:pt x="11" y="24"/>
                      <a:pt x="9" y="24"/>
                    </a:cubicBezTo>
                    <a:cubicBezTo>
                      <a:pt x="7" y="24"/>
                      <a:pt x="5" y="24"/>
                      <a:pt x="4" y="24"/>
                    </a:cubicBezTo>
                    <a:cubicBezTo>
                      <a:pt x="4" y="23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8" y="21"/>
                      <a:pt x="9" y="21"/>
                    </a:cubicBezTo>
                    <a:cubicBezTo>
                      <a:pt x="13" y="21"/>
                      <a:pt x="17" y="17"/>
                      <a:pt x="13" y="15"/>
                    </a:cubicBezTo>
                    <a:cubicBezTo>
                      <a:pt x="11" y="14"/>
                      <a:pt x="10" y="14"/>
                      <a:pt x="8" y="14"/>
                    </a:cubicBezTo>
                    <a:cubicBezTo>
                      <a:pt x="7" y="14"/>
                      <a:pt x="6" y="14"/>
                      <a:pt x="6" y="14"/>
                    </a:cubicBezTo>
                    <a:moveTo>
                      <a:pt x="10" y="0"/>
                    </a:moveTo>
                    <a:cubicBezTo>
                      <a:pt x="4" y="0"/>
                      <a:pt x="3" y="2"/>
                      <a:pt x="3" y="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6"/>
                      <a:pt x="4" y="16"/>
                    </a:cubicBezTo>
                    <a:cubicBezTo>
                      <a:pt x="4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3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2"/>
                      <a:pt x="0" y="23"/>
                      <a:pt x="1" y="25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5" y="27"/>
                      <a:pt x="7" y="27"/>
                      <a:pt x="9" y="27"/>
                    </a:cubicBezTo>
                    <a:cubicBezTo>
                      <a:pt x="12" y="27"/>
                      <a:pt x="14" y="27"/>
                      <a:pt x="16" y="26"/>
                    </a:cubicBezTo>
                    <a:cubicBezTo>
                      <a:pt x="20" y="24"/>
                      <a:pt x="22" y="20"/>
                      <a:pt x="22" y="16"/>
                    </a:cubicBezTo>
                    <a:cubicBezTo>
                      <a:pt x="21" y="13"/>
                      <a:pt x="19" y="11"/>
                      <a:pt x="17" y="10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0"/>
                      <a:pt x="18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7" name="Freeform 827"/>
              <p:cNvSpPr>
                <a:spLocks noEditPoints="1" noChangeArrowheads="1"/>
              </p:cNvSpPr>
              <p:nvPr/>
            </p:nvSpPr>
            <p:spPr bwMode="auto">
              <a:xfrm>
                <a:off x="3293" y="2771"/>
                <a:ext cx="57" cy="75"/>
              </a:xfrm>
              <a:custGeom>
                <a:avLst/>
                <a:gdLst>
                  <a:gd name="T0" fmla="*/ 5 w 24"/>
                  <a:gd name="T1" fmla="*/ 14 h 32"/>
                  <a:gd name="T2" fmla="*/ 5 w 24"/>
                  <a:gd name="T3" fmla="*/ 14 h 32"/>
                  <a:gd name="T4" fmla="*/ 5 w 24"/>
                  <a:gd name="T5" fmla="*/ 14 h 32"/>
                  <a:gd name="T6" fmla="*/ 3 w 24"/>
                  <a:gd name="T7" fmla="*/ 10 h 32"/>
                  <a:gd name="T8" fmla="*/ 13 w 24"/>
                  <a:gd name="T9" fmla="*/ 3 h 32"/>
                  <a:gd name="T10" fmla="*/ 13 w 24"/>
                  <a:gd name="T11" fmla="*/ 3 h 32"/>
                  <a:gd name="T12" fmla="*/ 14 w 24"/>
                  <a:gd name="T13" fmla="*/ 4 h 32"/>
                  <a:gd name="T14" fmla="*/ 15 w 24"/>
                  <a:gd name="T15" fmla="*/ 5 h 32"/>
                  <a:gd name="T16" fmla="*/ 15 w 24"/>
                  <a:gd name="T17" fmla="*/ 24 h 32"/>
                  <a:gd name="T18" fmla="*/ 18 w 24"/>
                  <a:gd name="T19" fmla="*/ 24 h 32"/>
                  <a:gd name="T20" fmla="*/ 21 w 24"/>
                  <a:gd name="T21" fmla="*/ 25 h 32"/>
                  <a:gd name="T22" fmla="*/ 21 w 24"/>
                  <a:gd name="T23" fmla="*/ 29 h 32"/>
                  <a:gd name="T24" fmla="*/ 21 w 24"/>
                  <a:gd name="T25" fmla="*/ 29 h 32"/>
                  <a:gd name="T26" fmla="*/ 21 w 24"/>
                  <a:gd name="T27" fmla="*/ 29 h 32"/>
                  <a:gd name="T28" fmla="*/ 21 w 24"/>
                  <a:gd name="T29" fmla="*/ 29 h 32"/>
                  <a:gd name="T30" fmla="*/ 4 w 24"/>
                  <a:gd name="T31" fmla="*/ 29 h 32"/>
                  <a:gd name="T32" fmla="*/ 4 w 24"/>
                  <a:gd name="T33" fmla="*/ 25 h 32"/>
                  <a:gd name="T34" fmla="*/ 5 w 24"/>
                  <a:gd name="T35" fmla="*/ 25 h 32"/>
                  <a:gd name="T36" fmla="*/ 10 w 24"/>
                  <a:gd name="T37" fmla="*/ 25 h 32"/>
                  <a:gd name="T38" fmla="*/ 11 w 24"/>
                  <a:gd name="T39" fmla="*/ 11 h 32"/>
                  <a:gd name="T40" fmla="*/ 5 w 24"/>
                  <a:gd name="T41" fmla="*/ 14 h 32"/>
                  <a:gd name="T42" fmla="*/ 5 w 24"/>
                  <a:gd name="T43" fmla="*/ 14 h 32"/>
                  <a:gd name="T44" fmla="*/ 13 w 24"/>
                  <a:gd name="T45" fmla="*/ 0 h 32"/>
                  <a:gd name="T46" fmla="*/ 10 w 24"/>
                  <a:gd name="T47" fmla="*/ 2 h 32"/>
                  <a:gd name="T48" fmla="*/ 2 w 24"/>
                  <a:gd name="T49" fmla="*/ 7 h 32"/>
                  <a:gd name="T50" fmla="*/ 0 w 24"/>
                  <a:gd name="T51" fmla="*/ 8 h 32"/>
                  <a:gd name="T52" fmla="*/ 0 w 24"/>
                  <a:gd name="T53" fmla="*/ 11 h 32"/>
                  <a:gd name="T54" fmla="*/ 2 w 24"/>
                  <a:gd name="T55" fmla="*/ 15 h 32"/>
                  <a:gd name="T56" fmla="*/ 4 w 24"/>
                  <a:gd name="T57" fmla="*/ 17 h 32"/>
                  <a:gd name="T58" fmla="*/ 5 w 24"/>
                  <a:gd name="T59" fmla="*/ 17 h 32"/>
                  <a:gd name="T60" fmla="*/ 7 w 24"/>
                  <a:gd name="T61" fmla="*/ 17 h 32"/>
                  <a:gd name="T62" fmla="*/ 8 w 24"/>
                  <a:gd name="T63" fmla="*/ 16 h 32"/>
                  <a:gd name="T64" fmla="*/ 8 w 24"/>
                  <a:gd name="T65" fmla="*/ 18 h 32"/>
                  <a:gd name="T66" fmla="*/ 7 w 24"/>
                  <a:gd name="T67" fmla="*/ 22 h 32"/>
                  <a:gd name="T68" fmla="*/ 5 w 24"/>
                  <a:gd name="T69" fmla="*/ 22 h 32"/>
                  <a:gd name="T70" fmla="*/ 4 w 24"/>
                  <a:gd name="T71" fmla="*/ 22 h 32"/>
                  <a:gd name="T72" fmla="*/ 2 w 24"/>
                  <a:gd name="T73" fmla="*/ 25 h 32"/>
                  <a:gd name="T74" fmla="*/ 2 w 24"/>
                  <a:gd name="T75" fmla="*/ 27 h 32"/>
                  <a:gd name="T76" fmla="*/ 2 w 24"/>
                  <a:gd name="T77" fmla="*/ 29 h 32"/>
                  <a:gd name="T78" fmla="*/ 4 w 24"/>
                  <a:gd name="T79" fmla="*/ 31 h 32"/>
                  <a:gd name="T80" fmla="*/ 12 w 24"/>
                  <a:gd name="T81" fmla="*/ 32 h 32"/>
                  <a:gd name="T82" fmla="*/ 21 w 24"/>
                  <a:gd name="T83" fmla="*/ 32 h 32"/>
                  <a:gd name="T84" fmla="*/ 23 w 24"/>
                  <a:gd name="T85" fmla="*/ 31 h 32"/>
                  <a:gd name="T86" fmla="*/ 24 w 24"/>
                  <a:gd name="T87" fmla="*/ 29 h 32"/>
                  <a:gd name="T88" fmla="*/ 24 w 24"/>
                  <a:gd name="T89" fmla="*/ 25 h 32"/>
                  <a:gd name="T90" fmla="*/ 21 w 24"/>
                  <a:gd name="T91" fmla="*/ 22 h 32"/>
                  <a:gd name="T92" fmla="*/ 18 w 24"/>
                  <a:gd name="T93" fmla="*/ 21 h 32"/>
                  <a:gd name="T94" fmla="*/ 18 w 24"/>
                  <a:gd name="T95" fmla="*/ 21 h 32"/>
                  <a:gd name="T96" fmla="*/ 18 w 24"/>
                  <a:gd name="T97" fmla="*/ 6 h 32"/>
                  <a:gd name="T98" fmla="*/ 18 w 24"/>
                  <a:gd name="T99" fmla="*/ 3 h 32"/>
                  <a:gd name="T100" fmla="*/ 17 w 24"/>
                  <a:gd name="T101" fmla="*/ 3 h 32"/>
                  <a:gd name="T102" fmla="*/ 16 w 24"/>
                  <a:gd name="T103" fmla="*/ 2 h 32"/>
                  <a:gd name="T104" fmla="*/ 14 w 24"/>
                  <a:gd name="T105" fmla="*/ 1 h 32"/>
                  <a:gd name="T106" fmla="*/ 13 w 24"/>
                  <a:gd name="T10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" h="32">
                    <a:moveTo>
                      <a:pt x="5" y="14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3" y="11"/>
                      <a:pt x="3" y="10"/>
                    </a:cubicBezTo>
                    <a:cubicBezTo>
                      <a:pt x="6" y="8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5" y="5"/>
                      <a:pt x="15" y="5"/>
                    </a:cubicBezTo>
                    <a:cubicBezTo>
                      <a:pt x="15" y="12"/>
                      <a:pt x="15" y="18"/>
                      <a:pt x="15" y="24"/>
                    </a:cubicBezTo>
                    <a:cubicBezTo>
                      <a:pt x="16" y="24"/>
                      <a:pt x="17" y="24"/>
                      <a:pt x="18" y="24"/>
                    </a:cubicBezTo>
                    <a:cubicBezTo>
                      <a:pt x="19" y="24"/>
                      <a:pt x="20" y="24"/>
                      <a:pt x="21" y="25"/>
                    </a:cubicBezTo>
                    <a:cubicBezTo>
                      <a:pt x="21" y="26"/>
                      <a:pt x="21" y="27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5" y="29"/>
                      <a:pt x="10" y="29"/>
                      <a:pt x="4" y="29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7" y="25"/>
                      <a:pt x="9" y="25"/>
                      <a:pt x="10" y="25"/>
                    </a:cubicBezTo>
                    <a:cubicBezTo>
                      <a:pt x="10" y="20"/>
                      <a:pt x="11" y="15"/>
                      <a:pt x="11" y="11"/>
                    </a:cubicBezTo>
                    <a:cubicBezTo>
                      <a:pt x="9" y="12"/>
                      <a:pt x="7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moveTo>
                      <a:pt x="13" y="0"/>
                    </a:moveTo>
                    <a:cubicBezTo>
                      <a:pt x="12" y="0"/>
                      <a:pt x="12" y="1"/>
                      <a:pt x="10" y="2"/>
                    </a:cubicBezTo>
                    <a:cubicBezTo>
                      <a:pt x="8" y="3"/>
                      <a:pt x="4" y="6"/>
                      <a:pt x="2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2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7" y="19"/>
                      <a:pt x="7" y="20"/>
                      <a:pt x="7" y="22"/>
                    </a:cubicBezTo>
                    <a:cubicBezTo>
                      <a:pt x="7" y="22"/>
                      <a:pt x="6" y="22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1"/>
                    </a:cubicBezTo>
                    <a:cubicBezTo>
                      <a:pt x="7" y="31"/>
                      <a:pt x="10" y="32"/>
                      <a:pt x="12" y="32"/>
                    </a:cubicBezTo>
                    <a:cubicBezTo>
                      <a:pt x="15" y="32"/>
                      <a:pt x="18" y="32"/>
                      <a:pt x="21" y="32"/>
                    </a:cubicBezTo>
                    <a:cubicBezTo>
                      <a:pt x="22" y="32"/>
                      <a:pt x="22" y="32"/>
                      <a:pt x="23" y="31"/>
                    </a:cubicBezTo>
                    <a:cubicBezTo>
                      <a:pt x="23" y="31"/>
                      <a:pt x="24" y="30"/>
                      <a:pt x="24" y="2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3"/>
                      <a:pt x="23" y="22"/>
                      <a:pt x="21" y="22"/>
                    </a:cubicBezTo>
                    <a:cubicBezTo>
                      <a:pt x="21" y="21"/>
                      <a:pt x="20" y="21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6"/>
                      <a:pt x="18" y="11"/>
                      <a:pt x="18" y="6"/>
                    </a:cubicBezTo>
                    <a:cubicBezTo>
                      <a:pt x="18" y="5"/>
                      <a:pt x="18" y="4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8" name="Freeform 828"/>
              <p:cNvSpPr>
                <a:spLocks noEditPoints="1" noChangeArrowheads="1"/>
              </p:cNvSpPr>
              <p:nvPr/>
            </p:nvSpPr>
            <p:spPr bwMode="auto">
              <a:xfrm>
                <a:off x="3357" y="2818"/>
                <a:ext cx="52" cy="73"/>
              </a:xfrm>
              <a:custGeom>
                <a:avLst/>
                <a:gdLst>
                  <a:gd name="T0" fmla="*/ 3 w 22"/>
                  <a:gd name="T1" fmla="*/ 4 h 31"/>
                  <a:gd name="T2" fmla="*/ 10 w 22"/>
                  <a:gd name="T3" fmla="*/ 2 h 31"/>
                  <a:gd name="T4" fmla="*/ 10 w 22"/>
                  <a:gd name="T5" fmla="*/ 2 h 31"/>
                  <a:gd name="T6" fmla="*/ 17 w 22"/>
                  <a:gd name="T7" fmla="*/ 9 h 31"/>
                  <a:gd name="T8" fmla="*/ 10 w 22"/>
                  <a:gd name="T9" fmla="*/ 22 h 31"/>
                  <a:gd name="T10" fmla="*/ 11 w 22"/>
                  <a:gd name="T11" fmla="*/ 24 h 31"/>
                  <a:gd name="T12" fmla="*/ 19 w 22"/>
                  <a:gd name="T13" fmla="*/ 27 h 31"/>
                  <a:gd name="T14" fmla="*/ 9 w 22"/>
                  <a:gd name="T15" fmla="*/ 27 h 31"/>
                  <a:gd name="T16" fmla="*/ 4 w 22"/>
                  <a:gd name="T17" fmla="*/ 24 h 31"/>
                  <a:gd name="T18" fmla="*/ 4 w 22"/>
                  <a:gd name="T19" fmla="*/ 24 h 31"/>
                  <a:gd name="T20" fmla="*/ 12 w 22"/>
                  <a:gd name="T21" fmla="*/ 16 h 31"/>
                  <a:gd name="T22" fmla="*/ 13 w 22"/>
                  <a:gd name="T23" fmla="*/ 12 h 31"/>
                  <a:gd name="T24" fmla="*/ 11 w 22"/>
                  <a:gd name="T25" fmla="*/ 8 h 31"/>
                  <a:gd name="T26" fmla="*/ 11 w 22"/>
                  <a:gd name="T27" fmla="*/ 8 h 31"/>
                  <a:gd name="T28" fmla="*/ 8 w 22"/>
                  <a:gd name="T29" fmla="*/ 7 h 31"/>
                  <a:gd name="T30" fmla="*/ 4 w 22"/>
                  <a:gd name="T31" fmla="*/ 8 h 31"/>
                  <a:gd name="T32" fmla="*/ 10 w 22"/>
                  <a:gd name="T33" fmla="*/ 0 h 31"/>
                  <a:gd name="T34" fmla="*/ 10 w 22"/>
                  <a:gd name="T35" fmla="*/ 0 h 31"/>
                  <a:gd name="T36" fmla="*/ 0 w 22"/>
                  <a:gd name="T37" fmla="*/ 4 h 31"/>
                  <a:gd name="T38" fmla="*/ 2 w 22"/>
                  <a:gd name="T39" fmla="*/ 11 h 31"/>
                  <a:gd name="T40" fmla="*/ 4 w 22"/>
                  <a:gd name="T41" fmla="*/ 11 h 31"/>
                  <a:gd name="T42" fmla="*/ 8 w 22"/>
                  <a:gd name="T43" fmla="*/ 10 h 31"/>
                  <a:gd name="T44" fmla="*/ 10 w 22"/>
                  <a:gd name="T45" fmla="*/ 10 h 31"/>
                  <a:gd name="T46" fmla="*/ 10 w 22"/>
                  <a:gd name="T47" fmla="*/ 12 h 31"/>
                  <a:gd name="T48" fmla="*/ 3 w 22"/>
                  <a:gd name="T49" fmla="*/ 21 h 31"/>
                  <a:gd name="T50" fmla="*/ 1 w 22"/>
                  <a:gd name="T51" fmla="*/ 24 h 31"/>
                  <a:gd name="T52" fmla="*/ 1 w 22"/>
                  <a:gd name="T53" fmla="*/ 29 h 31"/>
                  <a:gd name="T54" fmla="*/ 2 w 22"/>
                  <a:gd name="T55" fmla="*/ 31 h 31"/>
                  <a:gd name="T56" fmla="*/ 9 w 22"/>
                  <a:gd name="T57" fmla="*/ 30 h 31"/>
                  <a:gd name="T58" fmla="*/ 21 w 22"/>
                  <a:gd name="T59" fmla="*/ 31 h 31"/>
                  <a:gd name="T60" fmla="*/ 22 w 22"/>
                  <a:gd name="T61" fmla="*/ 29 h 31"/>
                  <a:gd name="T62" fmla="*/ 22 w 22"/>
                  <a:gd name="T63" fmla="*/ 23 h 31"/>
                  <a:gd name="T64" fmla="*/ 21 w 22"/>
                  <a:gd name="T65" fmla="*/ 22 h 31"/>
                  <a:gd name="T66" fmla="*/ 17 w 22"/>
                  <a:gd name="T67" fmla="*/ 18 h 31"/>
                  <a:gd name="T68" fmla="*/ 19 w 22"/>
                  <a:gd name="T6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31">
                    <a:moveTo>
                      <a:pt x="4" y="8"/>
                    </a:moveTo>
                    <a:cubicBezTo>
                      <a:pt x="4" y="7"/>
                      <a:pt x="3" y="6"/>
                      <a:pt x="3" y="4"/>
                    </a:cubicBezTo>
                    <a:cubicBezTo>
                      <a:pt x="5" y="3"/>
                      <a:pt x="8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2"/>
                      <a:pt x="15" y="4"/>
                      <a:pt x="16" y="6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11"/>
                      <a:pt x="16" y="14"/>
                      <a:pt x="15" y="16"/>
                    </a:cubicBezTo>
                    <a:cubicBezTo>
                      <a:pt x="13" y="19"/>
                      <a:pt x="11" y="21"/>
                      <a:pt x="10" y="22"/>
                    </a:cubicBezTo>
                    <a:cubicBezTo>
                      <a:pt x="10" y="22"/>
                      <a:pt x="10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4" y="24"/>
                      <a:pt x="17" y="24"/>
                      <a:pt x="19" y="24"/>
                    </a:cubicBezTo>
                    <a:cubicBezTo>
                      <a:pt x="19" y="25"/>
                      <a:pt x="19" y="26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6" y="28"/>
                      <a:pt x="12" y="27"/>
                      <a:pt x="9" y="27"/>
                    </a:cubicBezTo>
                    <a:cubicBezTo>
                      <a:pt x="7" y="27"/>
                      <a:pt x="6" y="28"/>
                      <a:pt x="4" y="28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8" y="22"/>
                      <a:pt x="10" y="19"/>
                      <a:pt x="12" y="16"/>
                    </a:cubicBezTo>
                    <a:cubicBezTo>
                      <a:pt x="13" y="15"/>
                      <a:pt x="13" y="14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5" y="7"/>
                      <a:pt x="4" y="8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6"/>
                      <a:pt x="1" y="8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0"/>
                      <a:pt x="7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10" y="10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8" y="17"/>
                      <a:pt x="6" y="19"/>
                      <a:pt x="3" y="21"/>
                    </a:cubicBezTo>
                    <a:cubicBezTo>
                      <a:pt x="3" y="21"/>
                      <a:pt x="2" y="21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6"/>
                      <a:pt x="1" y="27"/>
                      <a:pt x="1" y="29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2" y="30"/>
                      <a:pt x="2" y="31"/>
                      <a:pt x="2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5" y="30"/>
                      <a:pt x="7" y="30"/>
                      <a:pt x="9" y="30"/>
                    </a:cubicBezTo>
                    <a:cubicBezTo>
                      <a:pt x="13" y="30"/>
                      <a:pt x="17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30"/>
                      <a:pt x="22" y="29"/>
                    </a:cubicBezTo>
                    <a:cubicBezTo>
                      <a:pt x="22" y="29"/>
                      <a:pt x="22" y="28"/>
                      <a:pt x="22" y="27"/>
                    </a:cubicBezTo>
                    <a:cubicBezTo>
                      <a:pt x="22" y="26"/>
                      <a:pt x="22" y="24"/>
                      <a:pt x="22" y="23"/>
                    </a:cubicBezTo>
                    <a:cubicBezTo>
                      <a:pt x="22" y="23"/>
                      <a:pt x="22" y="22"/>
                      <a:pt x="22" y="22"/>
                    </a:cubicBezTo>
                    <a:cubicBezTo>
                      <a:pt x="22" y="22"/>
                      <a:pt x="21" y="22"/>
                      <a:pt x="21" y="22"/>
                    </a:cubicBezTo>
                    <a:cubicBezTo>
                      <a:pt x="19" y="22"/>
                      <a:pt x="17" y="21"/>
                      <a:pt x="15" y="21"/>
                    </a:cubicBezTo>
                    <a:cubicBezTo>
                      <a:pt x="15" y="20"/>
                      <a:pt x="16" y="19"/>
                      <a:pt x="17" y="18"/>
                    </a:cubicBezTo>
                    <a:cubicBezTo>
                      <a:pt x="19" y="15"/>
                      <a:pt x="20" y="12"/>
                      <a:pt x="20" y="9"/>
                    </a:cubicBezTo>
                    <a:cubicBezTo>
                      <a:pt x="20" y="7"/>
                      <a:pt x="20" y="6"/>
                      <a:pt x="19" y="4"/>
                    </a:cubicBezTo>
                    <a:cubicBezTo>
                      <a:pt x="17" y="1"/>
                      <a:pt x="14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7999" name="Rectangle 829"/>
              <p:cNvSpPr>
                <a:spLocks noChangeArrowheads="1"/>
              </p:cNvSpPr>
              <p:nvPr/>
            </p:nvSpPr>
            <p:spPr bwMode="auto">
              <a:xfrm>
                <a:off x="3383" y="2837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0" name="Rectangle 830"/>
              <p:cNvSpPr>
                <a:spLocks noChangeArrowheads="1"/>
              </p:cNvSpPr>
              <p:nvPr/>
            </p:nvSpPr>
            <p:spPr bwMode="auto">
              <a:xfrm>
                <a:off x="3383" y="2837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1" name="Freeform 831"/>
              <p:cNvSpPr>
                <a:spLocks noEditPoints="1" noChangeArrowheads="1"/>
              </p:cNvSpPr>
              <p:nvPr/>
            </p:nvSpPr>
            <p:spPr bwMode="auto">
              <a:xfrm>
                <a:off x="3423" y="2870"/>
                <a:ext cx="55" cy="76"/>
              </a:xfrm>
              <a:custGeom>
                <a:avLst/>
                <a:gdLst>
                  <a:gd name="T0" fmla="*/ 5 w 23"/>
                  <a:gd name="T1" fmla="*/ 4 h 32"/>
                  <a:gd name="T2" fmla="*/ 5 w 23"/>
                  <a:gd name="T3" fmla="*/ 4 h 32"/>
                  <a:gd name="T4" fmla="*/ 11 w 23"/>
                  <a:gd name="T5" fmla="*/ 3 h 32"/>
                  <a:gd name="T6" fmla="*/ 17 w 23"/>
                  <a:gd name="T7" fmla="*/ 8 h 32"/>
                  <a:gd name="T8" fmla="*/ 13 w 23"/>
                  <a:gd name="T9" fmla="*/ 13 h 32"/>
                  <a:gd name="T10" fmla="*/ 14 w 23"/>
                  <a:gd name="T11" fmla="*/ 16 h 32"/>
                  <a:gd name="T12" fmla="*/ 20 w 23"/>
                  <a:gd name="T13" fmla="*/ 23 h 32"/>
                  <a:gd name="T14" fmla="*/ 13 w 23"/>
                  <a:gd name="T15" fmla="*/ 29 h 32"/>
                  <a:gd name="T16" fmla="*/ 11 w 23"/>
                  <a:gd name="T17" fmla="*/ 29 h 32"/>
                  <a:gd name="T18" fmla="*/ 4 w 23"/>
                  <a:gd name="T19" fmla="*/ 28 h 32"/>
                  <a:gd name="T20" fmla="*/ 9 w 23"/>
                  <a:gd name="T21" fmla="*/ 26 h 32"/>
                  <a:gd name="T22" fmla="*/ 15 w 23"/>
                  <a:gd name="T23" fmla="*/ 24 h 32"/>
                  <a:gd name="T24" fmla="*/ 12 w 23"/>
                  <a:gd name="T25" fmla="*/ 17 h 32"/>
                  <a:gd name="T26" fmla="*/ 8 w 23"/>
                  <a:gd name="T27" fmla="*/ 17 h 32"/>
                  <a:gd name="T28" fmla="*/ 11 w 23"/>
                  <a:gd name="T29" fmla="*/ 14 h 32"/>
                  <a:gd name="T30" fmla="*/ 13 w 23"/>
                  <a:gd name="T31" fmla="*/ 9 h 32"/>
                  <a:gd name="T32" fmla="*/ 8 w 23"/>
                  <a:gd name="T33" fmla="*/ 6 h 32"/>
                  <a:gd name="T34" fmla="*/ 5 w 23"/>
                  <a:gd name="T35" fmla="*/ 6 h 32"/>
                  <a:gd name="T36" fmla="*/ 11 w 23"/>
                  <a:gd name="T37" fmla="*/ 0 h 32"/>
                  <a:gd name="T38" fmla="*/ 2 w 23"/>
                  <a:gd name="T39" fmla="*/ 2 h 32"/>
                  <a:gd name="T40" fmla="*/ 2 w 23"/>
                  <a:gd name="T41" fmla="*/ 4 h 32"/>
                  <a:gd name="T42" fmla="*/ 2 w 23"/>
                  <a:gd name="T43" fmla="*/ 8 h 32"/>
                  <a:gd name="T44" fmla="*/ 3 w 23"/>
                  <a:gd name="T45" fmla="*/ 9 h 32"/>
                  <a:gd name="T46" fmla="*/ 5 w 23"/>
                  <a:gd name="T47" fmla="*/ 9 h 32"/>
                  <a:gd name="T48" fmla="*/ 8 w 23"/>
                  <a:gd name="T49" fmla="*/ 9 h 32"/>
                  <a:gd name="T50" fmla="*/ 10 w 23"/>
                  <a:gd name="T51" fmla="*/ 10 h 32"/>
                  <a:gd name="T52" fmla="*/ 10 w 23"/>
                  <a:gd name="T53" fmla="*/ 11 h 32"/>
                  <a:gd name="T54" fmla="*/ 7 w 23"/>
                  <a:gd name="T55" fmla="*/ 12 h 32"/>
                  <a:gd name="T56" fmla="*/ 7 w 23"/>
                  <a:gd name="T57" fmla="*/ 12 h 32"/>
                  <a:gd name="T58" fmla="*/ 6 w 23"/>
                  <a:gd name="T59" fmla="*/ 11 h 32"/>
                  <a:gd name="T60" fmla="*/ 5 w 23"/>
                  <a:gd name="T61" fmla="*/ 13 h 32"/>
                  <a:gd name="T62" fmla="*/ 5 w 23"/>
                  <a:gd name="T63" fmla="*/ 18 h 32"/>
                  <a:gd name="T64" fmla="*/ 5 w 23"/>
                  <a:gd name="T65" fmla="*/ 19 h 32"/>
                  <a:gd name="T66" fmla="*/ 6 w 23"/>
                  <a:gd name="T67" fmla="*/ 20 h 32"/>
                  <a:gd name="T68" fmla="*/ 11 w 23"/>
                  <a:gd name="T69" fmla="*/ 20 h 32"/>
                  <a:gd name="T70" fmla="*/ 12 w 23"/>
                  <a:gd name="T71" fmla="*/ 22 h 32"/>
                  <a:gd name="T72" fmla="*/ 9 w 23"/>
                  <a:gd name="T73" fmla="*/ 23 h 32"/>
                  <a:gd name="T74" fmla="*/ 4 w 23"/>
                  <a:gd name="T75" fmla="*/ 22 h 32"/>
                  <a:gd name="T76" fmla="*/ 0 w 23"/>
                  <a:gd name="T77" fmla="*/ 29 h 32"/>
                  <a:gd name="T78" fmla="*/ 11 w 23"/>
                  <a:gd name="T79" fmla="*/ 32 h 32"/>
                  <a:gd name="T80" fmla="*/ 20 w 23"/>
                  <a:gd name="T81" fmla="*/ 29 h 32"/>
                  <a:gd name="T82" fmla="*/ 23 w 23"/>
                  <a:gd name="T83" fmla="*/ 23 h 32"/>
                  <a:gd name="T84" fmla="*/ 18 w 23"/>
                  <a:gd name="T85" fmla="*/ 12 h 32"/>
                  <a:gd name="T86" fmla="*/ 18 w 23"/>
                  <a:gd name="T8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" h="32">
                    <a:moveTo>
                      <a:pt x="5" y="6"/>
                    </a:move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9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5" y="3"/>
                      <a:pt x="16" y="4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7" y="9"/>
                      <a:pt x="17" y="10"/>
                      <a:pt x="16" y="11"/>
                    </a:cubicBezTo>
                    <a:cubicBezTo>
                      <a:pt x="15" y="12"/>
                      <a:pt x="14" y="13"/>
                      <a:pt x="13" y="13"/>
                    </a:cubicBezTo>
                    <a:cubicBezTo>
                      <a:pt x="13" y="14"/>
                      <a:pt x="13" y="14"/>
                      <a:pt x="13" y="15"/>
                    </a:cubicBezTo>
                    <a:cubicBezTo>
                      <a:pt x="13" y="15"/>
                      <a:pt x="13" y="16"/>
                      <a:pt x="14" y="16"/>
                    </a:cubicBezTo>
                    <a:cubicBezTo>
                      <a:pt x="18" y="17"/>
                      <a:pt x="20" y="20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5"/>
                      <a:pt x="19" y="26"/>
                      <a:pt x="18" y="27"/>
                    </a:cubicBezTo>
                    <a:cubicBezTo>
                      <a:pt x="17" y="28"/>
                      <a:pt x="15" y="29"/>
                      <a:pt x="13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8" y="29"/>
                      <a:pt x="5" y="29"/>
                      <a:pt x="4" y="28"/>
                    </a:cubicBezTo>
                    <a:cubicBezTo>
                      <a:pt x="4" y="27"/>
                      <a:pt x="4" y="26"/>
                      <a:pt x="5" y="25"/>
                    </a:cubicBezTo>
                    <a:cubicBezTo>
                      <a:pt x="6" y="26"/>
                      <a:pt x="7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3"/>
                      <a:pt x="15" y="22"/>
                      <a:pt x="15" y="22"/>
                    </a:cubicBezTo>
                    <a:cubicBezTo>
                      <a:pt x="15" y="20"/>
                      <a:pt x="14" y="18"/>
                      <a:pt x="12" y="17"/>
                    </a:cubicBezTo>
                    <a:cubicBezTo>
                      <a:pt x="11" y="17"/>
                      <a:pt x="10" y="16"/>
                      <a:pt x="9" y="16"/>
                    </a:cubicBezTo>
                    <a:cubicBezTo>
                      <a:pt x="9" y="16"/>
                      <a:pt x="8" y="16"/>
                      <a:pt x="8" y="17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9" y="14"/>
                      <a:pt x="10" y="14"/>
                      <a:pt x="11" y="14"/>
                    </a:cubicBezTo>
                    <a:cubicBezTo>
                      <a:pt x="12" y="13"/>
                      <a:pt x="13" y="12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12" y="7"/>
                      <a:pt x="11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8" y="19"/>
                      <a:pt x="9" y="19"/>
                    </a:cubicBezTo>
                    <a:cubicBezTo>
                      <a:pt x="10" y="19"/>
                      <a:pt x="11" y="19"/>
                      <a:pt x="11" y="20"/>
                    </a:cubicBezTo>
                    <a:cubicBezTo>
                      <a:pt x="12" y="20"/>
                      <a:pt x="12" y="21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1" y="23"/>
                    </a:cubicBezTo>
                    <a:cubicBezTo>
                      <a:pt x="10" y="23"/>
                      <a:pt x="10" y="23"/>
                      <a:pt x="9" y="23"/>
                    </a:cubicBezTo>
                    <a:cubicBezTo>
                      <a:pt x="7" y="23"/>
                      <a:pt x="6" y="23"/>
                      <a:pt x="5" y="22"/>
                    </a:cubicBezTo>
                    <a:cubicBezTo>
                      <a:pt x="5" y="22"/>
                      <a:pt x="4" y="22"/>
                      <a:pt x="4" y="22"/>
                    </a:cubicBezTo>
                    <a:cubicBezTo>
                      <a:pt x="4" y="22"/>
                      <a:pt x="3" y="22"/>
                      <a:pt x="3" y="22"/>
                    </a:cubicBezTo>
                    <a:cubicBezTo>
                      <a:pt x="2" y="24"/>
                      <a:pt x="1" y="26"/>
                      <a:pt x="0" y="29"/>
                    </a:cubicBezTo>
                    <a:cubicBezTo>
                      <a:pt x="0" y="29"/>
                      <a:pt x="1" y="30"/>
                      <a:pt x="1" y="30"/>
                    </a:cubicBezTo>
                    <a:cubicBezTo>
                      <a:pt x="4" y="32"/>
                      <a:pt x="8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6" y="31"/>
                      <a:pt x="18" y="31"/>
                      <a:pt x="20" y="29"/>
                    </a:cubicBezTo>
                    <a:cubicBezTo>
                      <a:pt x="21" y="28"/>
                      <a:pt x="22" y="26"/>
                      <a:pt x="22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19"/>
                      <a:pt x="21" y="16"/>
                      <a:pt x="17" y="14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9" y="11"/>
                      <a:pt x="20" y="9"/>
                      <a:pt x="20" y="8"/>
                    </a:cubicBezTo>
                    <a:cubicBezTo>
                      <a:pt x="20" y="6"/>
                      <a:pt x="19" y="4"/>
                      <a:pt x="18" y="2"/>
                    </a:cubicBezTo>
                    <a:cubicBezTo>
                      <a:pt x="16" y="0"/>
                      <a:pt x="13" y="0"/>
                      <a:pt x="1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2" name="Freeform 832"/>
              <p:cNvSpPr>
                <a:spLocks noEditPoints="1" noChangeArrowheads="1"/>
              </p:cNvSpPr>
              <p:nvPr/>
            </p:nvSpPr>
            <p:spPr bwMode="auto">
              <a:xfrm>
                <a:off x="3499" y="2941"/>
                <a:ext cx="24" cy="26"/>
              </a:xfrm>
              <a:custGeom>
                <a:avLst/>
                <a:gdLst>
                  <a:gd name="T0" fmla="*/ 7 w 10"/>
                  <a:gd name="T1" fmla="*/ 8 h 11"/>
                  <a:gd name="T2" fmla="*/ 5 w 10"/>
                  <a:gd name="T3" fmla="*/ 7 h 11"/>
                  <a:gd name="T4" fmla="*/ 7 w 10"/>
                  <a:gd name="T5" fmla="*/ 5 h 11"/>
                  <a:gd name="T6" fmla="*/ 7 w 10"/>
                  <a:gd name="T7" fmla="*/ 8 h 11"/>
                  <a:gd name="T8" fmla="*/ 9 w 10"/>
                  <a:gd name="T9" fmla="*/ 0 h 11"/>
                  <a:gd name="T10" fmla="*/ 8 w 10"/>
                  <a:gd name="T11" fmla="*/ 0 h 11"/>
                  <a:gd name="T12" fmla="*/ 8 w 10"/>
                  <a:gd name="T13" fmla="*/ 0 h 11"/>
                  <a:gd name="T14" fmla="*/ 7 w 10"/>
                  <a:gd name="T15" fmla="*/ 1 h 11"/>
                  <a:gd name="T16" fmla="*/ 0 w 10"/>
                  <a:gd name="T17" fmla="*/ 8 h 11"/>
                  <a:gd name="T18" fmla="*/ 0 w 10"/>
                  <a:gd name="T19" fmla="*/ 10 h 11"/>
                  <a:gd name="T20" fmla="*/ 1 w 10"/>
                  <a:gd name="T21" fmla="*/ 11 h 11"/>
                  <a:gd name="T22" fmla="*/ 1 w 10"/>
                  <a:gd name="T23" fmla="*/ 11 h 11"/>
                  <a:gd name="T24" fmla="*/ 4 w 10"/>
                  <a:gd name="T25" fmla="*/ 10 h 11"/>
                  <a:gd name="T26" fmla="*/ 8 w 10"/>
                  <a:gd name="T27" fmla="*/ 11 h 11"/>
                  <a:gd name="T28" fmla="*/ 8 w 10"/>
                  <a:gd name="T29" fmla="*/ 11 h 11"/>
                  <a:gd name="T30" fmla="*/ 9 w 10"/>
                  <a:gd name="T31" fmla="*/ 9 h 11"/>
                  <a:gd name="T32" fmla="*/ 10 w 10"/>
                  <a:gd name="T33" fmla="*/ 2 h 11"/>
                  <a:gd name="T34" fmla="*/ 9 w 10"/>
                  <a:gd name="T35" fmla="*/ 0 h 11"/>
                  <a:gd name="T36" fmla="*/ 9 w 10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7" y="8"/>
                    </a:moveTo>
                    <a:cubicBezTo>
                      <a:pt x="6" y="8"/>
                      <a:pt x="5" y="7"/>
                      <a:pt x="5" y="7"/>
                    </a:cubicBezTo>
                    <a:cubicBezTo>
                      <a:pt x="5" y="7"/>
                      <a:pt x="6" y="6"/>
                      <a:pt x="7" y="5"/>
                    </a:cubicBezTo>
                    <a:cubicBezTo>
                      <a:pt x="7" y="6"/>
                      <a:pt x="7" y="7"/>
                      <a:pt x="7" y="8"/>
                    </a:cubicBezTo>
                    <a:moveTo>
                      <a:pt x="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2" y="5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5" y="10"/>
                      <a:pt x="7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9" y="9"/>
                    </a:cubicBezTo>
                    <a:cubicBezTo>
                      <a:pt x="10" y="7"/>
                      <a:pt x="10" y="4"/>
                      <a:pt x="10" y="2"/>
                    </a:cubicBezTo>
                    <a:cubicBezTo>
                      <a:pt x="10" y="1"/>
                      <a:pt x="10" y="1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3" name="Freeform 833"/>
              <p:cNvSpPr>
                <a:spLocks noEditPoints="1" noChangeArrowheads="1"/>
              </p:cNvSpPr>
              <p:nvPr/>
            </p:nvSpPr>
            <p:spPr bwMode="auto">
              <a:xfrm>
                <a:off x="3485" y="2925"/>
                <a:ext cx="61" cy="75"/>
              </a:xfrm>
              <a:custGeom>
                <a:avLst/>
                <a:gdLst>
                  <a:gd name="T0" fmla="*/ 19 w 26"/>
                  <a:gd name="T1" fmla="*/ 3 h 32"/>
                  <a:gd name="T2" fmla="*/ 18 w 26"/>
                  <a:gd name="T3" fmla="*/ 15 h 32"/>
                  <a:gd name="T4" fmla="*/ 18 w 26"/>
                  <a:gd name="T5" fmla="*/ 17 h 32"/>
                  <a:gd name="T6" fmla="*/ 20 w 26"/>
                  <a:gd name="T7" fmla="*/ 18 h 32"/>
                  <a:gd name="T8" fmla="*/ 23 w 26"/>
                  <a:gd name="T9" fmla="*/ 18 h 32"/>
                  <a:gd name="T10" fmla="*/ 23 w 26"/>
                  <a:gd name="T11" fmla="*/ 20 h 32"/>
                  <a:gd name="T12" fmla="*/ 19 w 26"/>
                  <a:gd name="T13" fmla="*/ 20 h 32"/>
                  <a:gd name="T14" fmla="*/ 18 w 26"/>
                  <a:gd name="T15" fmla="*/ 21 h 32"/>
                  <a:gd name="T16" fmla="*/ 17 w 26"/>
                  <a:gd name="T17" fmla="*/ 27 h 32"/>
                  <a:gd name="T18" fmla="*/ 15 w 26"/>
                  <a:gd name="T19" fmla="*/ 29 h 32"/>
                  <a:gd name="T20" fmla="*/ 14 w 26"/>
                  <a:gd name="T21" fmla="*/ 20 h 32"/>
                  <a:gd name="T22" fmla="*/ 13 w 26"/>
                  <a:gd name="T23" fmla="*/ 20 h 32"/>
                  <a:gd name="T24" fmla="*/ 5 w 26"/>
                  <a:gd name="T25" fmla="*/ 20 h 32"/>
                  <a:gd name="T26" fmla="*/ 3 w 26"/>
                  <a:gd name="T27" fmla="*/ 20 h 32"/>
                  <a:gd name="T28" fmla="*/ 3 w 26"/>
                  <a:gd name="T29" fmla="*/ 17 h 32"/>
                  <a:gd name="T30" fmla="*/ 15 w 26"/>
                  <a:gd name="T31" fmla="*/ 3 h 32"/>
                  <a:gd name="T32" fmla="*/ 20 w 26"/>
                  <a:gd name="T33" fmla="*/ 0 h 32"/>
                  <a:gd name="T34" fmla="*/ 17 w 26"/>
                  <a:gd name="T35" fmla="*/ 0 h 32"/>
                  <a:gd name="T36" fmla="*/ 15 w 26"/>
                  <a:gd name="T37" fmla="*/ 0 h 32"/>
                  <a:gd name="T38" fmla="*/ 14 w 26"/>
                  <a:gd name="T39" fmla="*/ 0 h 32"/>
                  <a:gd name="T40" fmla="*/ 13 w 26"/>
                  <a:gd name="T41" fmla="*/ 0 h 32"/>
                  <a:gd name="T42" fmla="*/ 13 w 26"/>
                  <a:gd name="T43" fmla="*/ 1 h 32"/>
                  <a:gd name="T44" fmla="*/ 2 w 26"/>
                  <a:gd name="T45" fmla="*/ 14 h 32"/>
                  <a:gd name="T46" fmla="*/ 0 w 26"/>
                  <a:gd name="T47" fmla="*/ 18 h 32"/>
                  <a:gd name="T48" fmla="*/ 0 w 26"/>
                  <a:gd name="T49" fmla="*/ 22 h 32"/>
                  <a:gd name="T50" fmla="*/ 5 w 26"/>
                  <a:gd name="T51" fmla="*/ 23 h 32"/>
                  <a:gd name="T52" fmla="*/ 12 w 26"/>
                  <a:gd name="T53" fmla="*/ 30 h 32"/>
                  <a:gd name="T54" fmla="*/ 12 w 26"/>
                  <a:gd name="T55" fmla="*/ 32 h 32"/>
                  <a:gd name="T56" fmla="*/ 13 w 26"/>
                  <a:gd name="T57" fmla="*/ 32 h 32"/>
                  <a:gd name="T58" fmla="*/ 20 w 26"/>
                  <a:gd name="T59" fmla="*/ 30 h 32"/>
                  <a:gd name="T60" fmla="*/ 20 w 26"/>
                  <a:gd name="T61" fmla="*/ 27 h 32"/>
                  <a:gd name="T62" fmla="*/ 23 w 26"/>
                  <a:gd name="T63" fmla="*/ 23 h 32"/>
                  <a:gd name="T64" fmla="*/ 26 w 26"/>
                  <a:gd name="T65" fmla="*/ 22 h 32"/>
                  <a:gd name="T66" fmla="*/ 26 w 26"/>
                  <a:gd name="T67" fmla="*/ 15 h 32"/>
                  <a:gd name="T68" fmla="*/ 25 w 26"/>
                  <a:gd name="T69" fmla="*/ 15 h 32"/>
                  <a:gd name="T70" fmla="*/ 21 w 26"/>
                  <a:gd name="T71" fmla="*/ 15 h 32"/>
                  <a:gd name="T72" fmla="*/ 22 w 26"/>
                  <a:gd name="T73" fmla="*/ 2 h 32"/>
                  <a:gd name="T74" fmla="*/ 20 w 26"/>
                  <a:gd name="T7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" h="32">
                    <a:moveTo>
                      <a:pt x="17" y="3"/>
                    </a:moveTo>
                    <a:cubicBezTo>
                      <a:pt x="17" y="3"/>
                      <a:pt x="18" y="3"/>
                      <a:pt x="19" y="3"/>
                    </a:cubicBezTo>
                    <a:cubicBezTo>
                      <a:pt x="18" y="7"/>
                      <a:pt x="18" y="9"/>
                      <a:pt x="18" y="13"/>
                    </a:cubicBezTo>
                    <a:cubicBezTo>
                      <a:pt x="18" y="14"/>
                      <a:pt x="18" y="15"/>
                      <a:pt x="18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9" y="17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2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0"/>
                      <a:pt x="21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8" y="21"/>
                    </a:cubicBezTo>
                    <a:cubicBezTo>
                      <a:pt x="18" y="21"/>
                      <a:pt x="18" y="21"/>
                      <a:pt x="18" y="22"/>
                    </a:cubicBezTo>
                    <a:cubicBezTo>
                      <a:pt x="18" y="24"/>
                      <a:pt x="18" y="26"/>
                      <a:pt x="17" y="27"/>
                    </a:cubicBezTo>
                    <a:cubicBezTo>
                      <a:pt x="17" y="28"/>
                      <a:pt x="17" y="29"/>
                      <a:pt x="17" y="29"/>
                    </a:cubicBezTo>
                    <a:cubicBezTo>
                      <a:pt x="16" y="29"/>
                      <a:pt x="16" y="29"/>
                      <a:pt x="15" y="29"/>
                    </a:cubicBezTo>
                    <a:cubicBezTo>
                      <a:pt x="15" y="27"/>
                      <a:pt x="15" y="25"/>
                      <a:pt x="15" y="22"/>
                    </a:cubicBezTo>
                    <a:cubicBezTo>
                      <a:pt x="15" y="21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20"/>
                      <a:pt x="8" y="20"/>
                      <a:pt x="5" y="20"/>
                    </a:cubicBezTo>
                    <a:cubicBezTo>
                      <a:pt x="4" y="20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9"/>
                      <a:pt x="3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5" y="14"/>
                      <a:pt x="11" y="7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6" y="3"/>
                      <a:pt x="17" y="3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3"/>
                      <a:pt x="7" y="7"/>
                      <a:pt x="5" y="10"/>
                    </a:cubicBezTo>
                    <a:cubicBezTo>
                      <a:pt x="4" y="11"/>
                      <a:pt x="2" y="13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8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3" y="23"/>
                      <a:pt x="4" y="23"/>
                      <a:pt x="5" y="23"/>
                    </a:cubicBezTo>
                    <a:cubicBezTo>
                      <a:pt x="7" y="23"/>
                      <a:pt x="10" y="23"/>
                      <a:pt x="12" y="23"/>
                    </a:cubicBezTo>
                    <a:cubicBezTo>
                      <a:pt x="12" y="25"/>
                      <a:pt x="12" y="27"/>
                      <a:pt x="12" y="30"/>
                    </a:cubicBezTo>
                    <a:cubicBezTo>
                      <a:pt x="12" y="30"/>
                      <a:pt x="12" y="30"/>
                      <a:pt x="12" y="31"/>
                    </a:cubicBezTo>
                    <a:cubicBezTo>
                      <a:pt x="12" y="31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2"/>
                      <a:pt x="17" y="32"/>
                      <a:pt x="19" y="32"/>
                    </a:cubicBezTo>
                    <a:cubicBezTo>
                      <a:pt x="20" y="32"/>
                      <a:pt x="20" y="31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7"/>
                    </a:cubicBezTo>
                    <a:cubicBezTo>
                      <a:pt x="21" y="26"/>
                      <a:pt x="21" y="25"/>
                      <a:pt x="21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6" y="23"/>
                      <a:pt x="26" y="23"/>
                      <a:pt x="26" y="22"/>
                    </a:cubicBezTo>
                    <a:cubicBezTo>
                      <a:pt x="26" y="21"/>
                      <a:pt x="26" y="18"/>
                      <a:pt x="26" y="16"/>
                    </a:cubicBezTo>
                    <a:cubicBezTo>
                      <a:pt x="26" y="16"/>
                      <a:pt x="26" y="16"/>
                      <a:pt x="26" y="15"/>
                    </a:cubicBezTo>
                    <a:cubicBezTo>
                      <a:pt x="26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2" y="15"/>
                      <a:pt x="22" y="15"/>
                      <a:pt x="21" y="15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21" y="9"/>
                      <a:pt x="21" y="6"/>
                      <a:pt x="22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1" y="0"/>
                      <a:pt x="20" y="0"/>
                      <a:pt x="2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4" name="Rectangle 834"/>
              <p:cNvSpPr>
                <a:spLocks noChangeArrowheads="1"/>
              </p:cNvSpPr>
              <p:nvPr/>
            </p:nvSpPr>
            <p:spPr bwMode="auto">
              <a:xfrm>
                <a:off x="2517" y="2605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5" name="Freeform 835"/>
              <p:cNvSpPr>
                <a:spLocks noChangeArrowheads="1"/>
              </p:cNvSpPr>
              <p:nvPr/>
            </p:nvSpPr>
            <p:spPr bwMode="auto">
              <a:xfrm>
                <a:off x="2517" y="260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6" name="Rectangle 836"/>
              <p:cNvSpPr>
                <a:spLocks noChangeArrowheads="1"/>
              </p:cNvSpPr>
              <p:nvPr/>
            </p:nvSpPr>
            <p:spPr bwMode="auto">
              <a:xfrm>
                <a:off x="2557" y="2752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7" name="Rectangle 837"/>
              <p:cNvSpPr>
                <a:spLocks noChangeArrowheads="1"/>
              </p:cNvSpPr>
              <p:nvPr/>
            </p:nvSpPr>
            <p:spPr bwMode="auto">
              <a:xfrm>
                <a:off x="2557" y="2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8" name="Freeform 838"/>
              <p:cNvSpPr>
                <a:spLocks noEditPoints="1" noChangeArrowheads="1"/>
              </p:cNvSpPr>
              <p:nvPr/>
            </p:nvSpPr>
            <p:spPr bwMode="auto">
              <a:xfrm>
                <a:off x="2372" y="2541"/>
                <a:ext cx="620" cy="346"/>
              </a:xfrm>
              <a:custGeom>
                <a:avLst/>
                <a:gdLst>
                  <a:gd name="T0" fmla="*/ 119 w 262"/>
                  <a:gd name="T1" fmla="*/ 120 h 146"/>
                  <a:gd name="T2" fmla="*/ 116 w 262"/>
                  <a:gd name="T3" fmla="*/ 139 h 146"/>
                  <a:gd name="T4" fmla="*/ 105 w 262"/>
                  <a:gd name="T5" fmla="*/ 107 h 146"/>
                  <a:gd name="T6" fmla="*/ 106 w 262"/>
                  <a:gd name="T7" fmla="*/ 132 h 146"/>
                  <a:gd name="T8" fmla="*/ 83 w 262"/>
                  <a:gd name="T9" fmla="*/ 116 h 146"/>
                  <a:gd name="T10" fmla="*/ 96 w 262"/>
                  <a:gd name="T11" fmla="*/ 97 h 146"/>
                  <a:gd name="T12" fmla="*/ 75 w 262"/>
                  <a:gd name="T13" fmla="*/ 112 h 146"/>
                  <a:gd name="T14" fmla="*/ 79 w 262"/>
                  <a:gd name="T15" fmla="*/ 93 h 146"/>
                  <a:gd name="T16" fmla="*/ 78 w 262"/>
                  <a:gd name="T17" fmla="*/ 110 h 146"/>
                  <a:gd name="T18" fmla="*/ 36 w 262"/>
                  <a:gd name="T19" fmla="*/ 90 h 146"/>
                  <a:gd name="T20" fmla="*/ 213 w 262"/>
                  <a:gd name="T21" fmla="*/ 87 h 146"/>
                  <a:gd name="T22" fmla="*/ 31 w 262"/>
                  <a:gd name="T23" fmla="*/ 88 h 146"/>
                  <a:gd name="T24" fmla="*/ 205 w 262"/>
                  <a:gd name="T25" fmla="*/ 82 h 146"/>
                  <a:gd name="T26" fmla="*/ 32 w 262"/>
                  <a:gd name="T27" fmla="*/ 79 h 146"/>
                  <a:gd name="T28" fmla="*/ 63 w 262"/>
                  <a:gd name="T29" fmla="*/ 32 h 146"/>
                  <a:gd name="T30" fmla="*/ 108 w 262"/>
                  <a:gd name="T31" fmla="*/ 47 h 146"/>
                  <a:gd name="T32" fmla="*/ 196 w 262"/>
                  <a:gd name="T33" fmla="*/ 90 h 146"/>
                  <a:gd name="T34" fmla="*/ 147 w 262"/>
                  <a:gd name="T35" fmla="*/ 83 h 146"/>
                  <a:gd name="T36" fmla="*/ 145 w 262"/>
                  <a:gd name="T37" fmla="*/ 102 h 146"/>
                  <a:gd name="T38" fmla="*/ 167 w 262"/>
                  <a:gd name="T39" fmla="*/ 122 h 146"/>
                  <a:gd name="T40" fmla="*/ 133 w 262"/>
                  <a:gd name="T41" fmla="*/ 120 h 146"/>
                  <a:gd name="T42" fmla="*/ 143 w 262"/>
                  <a:gd name="T43" fmla="*/ 141 h 146"/>
                  <a:gd name="T44" fmla="*/ 123 w 262"/>
                  <a:gd name="T45" fmla="*/ 116 h 146"/>
                  <a:gd name="T46" fmla="*/ 110 w 262"/>
                  <a:gd name="T47" fmla="*/ 100 h 146"/>
                  <a:gd name="T48" fmla="*/ 78 w 262"/>
                  <a:gd name="T49" fmla="*/ 89 h 146"/>
                  <a:gd name="T50" fmla="*/ 75 w 262"/>
                  <a:gd name="T51" fmla="*/ 48 h 146"/>
                  <a:gd name="T52" fmla="*/ 176 w 262"/>
                  <a:gd name="T53" fmla="*/ 34 h 146"/>
                  <a:gd name="T54" fmla="*/ 129 w 262"/>
                  <a:gd name="T55" fmla="*/ 39 h 146"/>
                  <a:gd name="T56" fmla="*/ 38 w 262"/>
                  <a:gd name="T57" fmla="*/ 79 h 146"/>
                  <a:gd name="T58" fmla="*/ 61 w 262"/>
                  <a:gd name="T59" fmla="*/ 27 h 146"/>
                  <a:gd name="T60" fmla="*/ 39 w 262"/>
                  <a:gd name="T61" fmla="*/ 85 h 146"/>
                  <a:gd name="T62" fmla="*/ 219 w 262"/>
                  <a:gd name="T63" fmla="*/ 71 h 146"/>
                  <a:gd name="T64" fmla="*/ 213 w 262"/>
                  <a:gd name="T65" fmla="*/ 78 h 146"/>
                  <a:gd name="T66" fmla="*/ 190 w 262"/>
                  <a:gd name="T67" fmla="*/ 24 h 146"/>
                  <a:gd name="T68" fmla="*/ 198 w 262"/>
                  <a:gd name="T69" fmla="*/ 9 h 146"/>
                  <a:gd name="T70" fmla="*/ 184 w 262"/>
                  <a:gd name="T71" fmla="*/ 23 h 146"/>
                  <a:gd name="T72" fmla="*/ 98 w 262"/>
                  <a:gd name="T73" fmla="*/ 22 h 146"/>
                  <a:gd name="T74" fmla="*/ 64 w 262"/>
                  <a:gd name="T75" fmla="*/ 17 h 146"/>
                  <a:gd name="T76" fmla="*/ 52 w 262"/>
                  <a:gd name="T77" fmla="*/ 16 h 146"/>
                  <a:gd name="T78" fmla="*/ 30 w 262"/>
                  <a:gd name="T79" fmla="*/ 70 h 146"/>
                  <a:gd name="T80" fmla="*/ 22 w 262"/>
                  <a:gd name="T81" fmla="*/ 68 h 146"/>
                  <a:gd name="T82" fmla="*/ 19 w 262"/>
                  <a:gd name="T83" fmla="*/ 62 h 146"/>
                  <a:gd name="T84" fmla="*/ 13 w 262"/>
                  <a:gd name="T85" fmla="*/ 60 h 146"/>
                  <a:gd name="T86" fmla="*/ 9 w 262"/>
                  <a:gd name="T87" fmla="*/ 55 h 146"/>
                  <a:gd name="T88" fmla="*/ 2 w 262"/>
                  <a:gd name="T89" fmla="*/ 79 h 146"/>
                  <a:gd name="T90" fmla="*/ 52 w 262"/>
                  <a:gd name="T91" fmla="*/ 84 h 146"/>
                  <a:gd name="T92" fmla="*/ 78 w 262"/>
                  <a:gd name="T93" fmla="*/ 117 h 146"/>
                  <a:gd name="T94" fmla="*/ 95 w 262"/>
                  <a:gd name="T95" fmla="*/ 132 h 146"/>
                  <a:gd name="T96" fmla="*/ 124 w 262"/>
                  <a:gd name="T97" fmla="*/ 137 h 146"/>
                  <a:gd name="T98" fmla="*/ 155 w 262"/>
                  <a:gd name="T99" fmla="*/ 134 h 146"/>
                  <a:gd name="T100" fmla="*/ 192 w 262"/>
                  <a:gd name="T101" fmla="*/ 110 h 146"/>
                  <a:gd name="T102" fmla="*/ 206 w 262"/>
                  <a:gd name="T103" fmla="*/ 89 h 146"/>
                  <a:gd name="T104" fmla="*/ 262 w 262"/>
                  <a:gd name="T105" fmla="*/ 55 h 146"/>
                  <a:gd name="T106" fmla="*/ 254 w 262"/>
                  <a:gd name="T107" fmla="*/ 56 h 146"/>
                  <a:gd name="T108" fmla="*/ 238 w 262"/>
                  <a:gd name="T109" fmla="*/ 77 h 146"/>
                  <a:gd name="T110" fmla="*/ 241 w 262"/>
                  <a:gd name="T111" fmla="*/ 59 h 146"/>
                  <a:gd name="T112" fmla="*/ 232 w 262"/>
                  <a:gd name="T113" fmla="*/ 61 h 146"/>
                  <a:gd name="T114" fmla="*/ 224 w 262"/>
                  <a:gd name="T115" fmla="*/ 72 h 146"/>
                  <a:gd name="T116" fmla="*/ 197 w 262"/>
                  <a:gd name="T117" fmla="*/ 1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146">
                    <a:moveTo>
                      <a:pt x="116" y="139"/>
                    </a:moveTo>
                    <a:cubicBezTo>
                      <a:pt x="114" y="139"/>
                      <a:pt x="114" y="139"/>
                      <a:pt x="113" y="139"/>
                    </a:cubicBezTo>
                    <a:cubicBezTo>
                      <a:pt x="112" y="138"/>
                      <a:pt x="111" y="135"/>
                      <a:pt x="111" y="133"/>
                    </a:cubicBezTo>
                    <a:cubicBezTo>
                      <a:pt x="111" y="133"/>
                      <a:pt x="112" y="132"/>
                      <a:pt x="112" y="131"/>
                    </a:cubicBezTo>
                    <a:cubicBezTo>
                      <a:pt x="113" y="129"/>
                      <a:pt x="114" y="125"/>
                      <a:pt x="115" y="123"/>
                    </a:cubicBezTo>
                    <a:cubicBezTo>
                      <a:pt x="115" y="122"/>
                      <a:pt x="115" y="122"/>
                      <a:pt x="116" y="122"/>
                    </a:cubicBezTo>
                    <a:cubicBezTo>
                      <a:pt x="116" y="122"/>
                      <a:pt x="116" y="122"/>
                      <a:pt x="116" y="122"/>
                    </a:cubicBezTo>
                    <a:cubicBezTo>
                      <a:pt x="116" y="121"/>
                      <a:pt x="116" y="121"/>
                      <a:pt x="117" y="120"/>
                    </a:cubicBezTo>
                    <a:cubicBezTo>
                      <a:pt x="118" y="120"/>
                      <a:pt x="118" y="120"/>
                      <a:pt x="119" y="120"/>
                    </a:cubicBezTo>
                    <a:cubicBezTo>
                      <a:pt x="119" y="120"/>
                      <a:pt x="119" y="120"/>
                      <a:pt x="119" y="120"/>
                    </a:cubicBezTo>
                    <a:cubicBezTo>
                      <a:pt x="119" y="120"/>
                      <a:pt x="120" y="120"/>
                      <a:pt x="121" y="120"/>
                    </a:cubicBezTo>
                    <a:cubicBezTo>
                      <a:pt x="122" y="121"/>
                      <a:pt x="123" y="122"/>
                      <a:pt x="123" y="122"/>
                    </a:cubicBezTo>
                    <a:cubicBezTo>
                      <a:pt x="124" y="123"/>
                      <a:pt x="124" y="124"/>
                      <a:pt x="124" y="125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24" y="125"/>
                      <a:pt x="124" y="126"/>
                      <a:pt x="123" y="128"/>
                    </a:cubicBezTo>
                    <a:cubicBezTo>
                      <a:pt x="122" y="131"/>
                      <a:pt x="120" y="135"/>
                      <a:pt x="118" y="138"/>
                    </a:cubicBezTo>
                    <a:cubicBezTo>
                      <a:pt x="118" y="139"/>
                      <a:pt x="117" y="139"/>
                      <a:pt x="116" y="139"/>
                    </a:cubicBezTo>
                    <a:cubicBezTo>
                      <a:pt x="116" y="139"/>
                      <a:pt x="116" y="139"/>
                      <a:pt x="116" y="139"/>
                    </a:cubicBezTo>
                    <a:cubicBezTo>
                      <a:pt x="116" y="139"/>
                      <a:pt x="116" y="139"/>
                      <a:pt x="116" y="139"/>
                    </a:cubicBezTo>
                    <a:moveTo>
                      <a:pt x="104" y="133"/>
                    </a:moveTo>
                    <a:cubicBezTo>
                      <a:pt x="102" y="133"/>
                      <a:pt x="100" y="131"/>
                      <a:pt x="99" y="130"/>
                    </a:cubicBezTo>
                    <a:cubicBezTo>
                      <a:pt x="98" y="129"/>
                      <a:pt x="98" y="127"/>
                      <a:pt x="98" y="126"/>
                    </a:cubicBezTo>
                    <a:cubicBezTo>
                      <a:pt x="98" y="125"/>
                      <a:pt x="98" y="124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1"/>
                      <a:pt x="100" y="120"/>
                      <a:pt x="100" y="119"/>
                    </a:cubicBezTo>
                    <a:cubicBezTo>
                      <a:pt x="102" y="116"/>
                      <a:pt x="103" y="113"/>
                      <a:pt x="104" y="110"/>
                    </a:cubicBezTo>
                    <a:cubicBezTo>
                      <a:pt x="104" y="109"/>
                      <a:pt x="104" y="108"/>
                      <a:pt x="105" y="107"/>
                    </a:cubicBezTo>
                    <a:cubicBezTo>
                      <a:pt x="105" y="106"/>
                      <a:pt x="107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3" y="107"/>
                      <a:pt x="113" y="109"/>
                    </a:cubicBezTo>
                    <a:cubicBezTo>
                      <a:pt x="113" y="109"/>
                      <a:pt x="113" y="109"/>
                      <a:pt x="113" y="110"/>
                    </a:cubicBezTo>
                    <a:cubicBezTo>
                      <a:pt x="113" y="111"/>
                      <a:pt x="113" y="112"/>
                      <a:pt x="112" y="114"/>
                    </a:cubicBezTo>
                    <a:cubicBezTo>
                      <a:pt x="111" y="119"/>
                      <a:pt x="109" y="125"/>
                      <a:pt x="107" y="130"/>
                    </a:cubicBezTo>
                    <a:cubicBezTo>
                      <a:pt x="107" y="132"/>
                      <a:pt x="106" y="132"/>
                      <a:pt x="106" y="132"/>
                    </a:cubicBezTo>
                    <a:cubicBezTo>
                      <a:pt x="105" y="133"/>
                      <a:pt x="105" y="133"/>
                      <a:pt x="105" y="133"/>
                    </a:cubicBezTo>
                    <a:cubicBezTo>
                      <a:pt x="104" y="133"/>
                      <a:pt x="104" y="133"/>
                      <a:pt x="104" y="133"/>
                    </a:cubicBezTo>
                    <a:cubicBezTo>
                      <a:pt x="104" y="133"/>
                      <a:pt x="104" y="133"/>
                      <a:pt x="104" y="133"/>
                    </a:cubicBezTo>
                    <a:moveTo>
                      <a:pt x="89" y="124"/>
                    </a:moveTo>
                    <a:cubicBezTo>
                      <a:pt x="89" y="124"/>
                      <a:pt x="89" y="124"/>
                      <a:pt x="89" y="124"/>
                    </a:cubicBezTo>
                    <a:cubicBezTo>
                      <a:pt x="88" y="124"/>
                      <a:pt x="86" y="124"/>
                      <a:pt x="86" y="123"/>
                    </a:cubicBezTo>
                    <a:cubicBezTo>
                      <a:pt x="85" y="123"/>
                      <a:pt x="84" y="123"/>
                      <a:pt x="84" y="122"/>
                    </a:cubicBezTo>
                    <a:cubicBezTo>
                      <a:pt x="84" y="122"/>
                      <a:pt x="84" y="121"/>
                      <a:pt x="83" y="121"/>
                    </a:cubicBezTo>
                    <a:cubicBezTo>
                      <a:pt x="83" y="119"/>
                      <a:pt x="83" y="117"/>
                      <a:pt x="83" y="116"/>
                    </a:cubicBezTo>
                    <a:cubicBezTo>
                      <a:pt x="83" y="116"/>
                      <a:pt x="83" y="116"/>
                      <a:pt x="83" y="116"/>
                    </a:cubicBezTo>
                    <a:cubicBezTo>
                      <a:pt x="83" y="113"/>
                      <a:pt x="84" y="110"/>
                      <a:pt x="86" y="106"/>
                    </a:cubicBezTo>
                    <a:cubicBezTo>
                      <a:pt x="87" y="105"/>
                      <a:pt x="87" y="104"/>
                      <a:pt x="87" y="104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88" y="102"/>
                      <a:pt x="88" y="102"/>
                      <a:pt x="88" y="102"/>
                    </a:cubicBezTo>
                    <a:cubicBezTo>
                      <a:pt x="89" y="101"/>
                      <a:pt x="89" y="100"/>
                      <a:pt x="90" y="99"/>
                    </a:cubicBezTo>
                    <a:cubicBezTo>
                      <a:pt x="91" y="98"/>
                      <a:pt x="93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5" y="97"/>
                      <a:pt x="96" y="97"/>
                      <a:pt x="96" y="97"/>
                    </a:cubicBezTo>
                    <a:cubicBezTo>
                      <a:pt x="97" y="97"/>
                      <a:pt x="98" y="98"/>
                      <a:pt x="99" y="99"/>
                    </a:cubicBezTo>
                    <a:cubicBezTo>
                      <a:pt x="99" y="101"/>
                      <a:pt x="100" y="102"/>
                      <a:pt x="100" y="104"/>
                    </a:cubicBezTo>
                    <a:cubicBezTo>
                      <a:pt x="100" y="104"/>
                      <a:pt x="100" y="105"/>
                      <a:pt x="100" y="106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0" y="107"/>
                      <a:pt x="100" y="107"/>
                      <a:pt x="99" y="108"/>
                    </a:cubicBezTo>
                    <a:cubicBezTo>
                      <a:pt x="98" y="111"/>
                      <a:pt x="97" y="114"/>
                      <a:pt x="96" y="117"/>
                    </a:cubicBezTo>
                    <a:cubicBezTo>
                      <a:pt x="94" y="120"/>
                      <a:pt x="93" y="122"/>
                      <a:pt x="91" y="123"/>
                    </a:cubicBezTo>
                    <a:cubicBezTo>
                      <a:pt x="90" y="124"/>
                      <a:pt x="90" y="124"/>
                      <a:pt x="89" y="124"/>
                    </a:cubicBezTo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4" y="112"/>
                      <a:pt x="73" y="112"/>
                      <a:pt x="72" y="111"/>
                    </a:cubicBezTo>
                    <a:cubicBezTo>
                      <a:pt x="72" y="110"/>
                      <a:pt x="72" y="110"/>
                      <a:pt x="72" y="109"/>
                    </a:cubicBezTo>
                    <a:cubicBezTo>
                      <a:pt x="72" y="109"/>
                      <a:pt x="72" y="109"/>
                      <a:pt x="72" y="109"/>
                    </a:cubicBezTo>
                    <a:cubicBezTo>
                      <a:pt x="72" y="108"/>
                      <a:pt x="72" y="108"/>
                      <a:pt x="72" y="107"/>
                    </a:cubicBezTo>
                    <a:cubicBezTo>
                      <a:pt x="73" y="103"/>
                      <a:pt x="74" y="100"/>
                      <a:pt x="76" y="97"/>
                    </a:cubicBezTo>
                    <a:cubicBezTo>
                      <a:pt x="76" y="96"/>
                      <a:pt x="77" y="95"/>
                      <a:pt x="77" y="94"/>
                    </a:cubicBezTo>
                    <a:cubicBezTo>
                      <a:pt x="78" y="94"/>
                      <a:pt x="78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80" y="93"/>
                      <a:pt x="81" y="94"/>
                      <a:pt x="82" y="94"/>
                    </a:cubicBezTo>
                    <a:cubicBezTo>
                      <a:pt x="83" y="95"/>
                      <a:pt x="84" y="96"/>
                      <a:pt x="84" y="98"/>
                    </a:cubicBezTo>
                    <a:cubicBezTo>
                      <a:pt x="84" y="99"/>
                      <a:pt x="84" y="100"/>
                      <a:pt x="83" y="101"/>
                    </a:cubicBezTo>
                    <a:cubicBezTo>
                      <a:pt x="83" y="102"/>
                      <a:pt x="82" y="103"/>
                      <a:pt x="82" y="104"/>
                    </a:cubicBezTo>
                    <a:cubicBezTo>
                      <a:pt x="81" y="106"/>
                      <a:pt x="80" y="107"/>
                      <a:pt x="79" y="109"/>
                    </a:cubicBezTo>
                    <a:cubicBezTo>
                      <a:pt x="79" y="109"/>
                      <a:pt x="78" y="110"/>
                      <a:pt x="78" y="110"/>
                    </a:cubicBezTo>
                    <a:cubicBezTo>
                      <a:pt x="78" y="111"/>
                      <a:pt x="76" y="112"/>
                      <a:pt x="75" y="112"/>
                    </a:cubicBezTo>
                    <a:moveTo>
                      <a:pt x="36" y="90"/>
                    </a:moveTo>
                    <a:cubicBezTo>
                      <a:pt x="36" y="90"/>
                      <a:pt x="35" y="90"/>
                      <a:pt x="34" y="90"/>
                    </a:cubicBezTo>
                    <a:cubicBezTo>
                      <a:pt x="34" y="90"/>
                      <a:pt x="34" y="90"/>
                      <a:pt x="33" y="89"/>
                    </a:cubicBezTo>
                    <a:cubicBezTo>
                      <a:pt x="34" y="89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9"/>
                      <a:pt x="36" y="89"/>
                      <a:pt x="36" y="89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213" y="87"/>
                    </a:moveTo>
                    <a:cubicBezTo>
                      <a:pt x="212" y="87"/>
                      <a:pt x="212" y="87"/>
                      <a:pt x="211" y="87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3" y="86"/>
                      <a:pt x="213" y="86"/>
                      <a:pt x="214" y="86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14" y="86"/>
                      <a:pt x="213" y="87"/>
                      <a:pt x="213" y="87"/>
                    </a:cubicBezTo>
                    <a:moveTo>
                      <a:pt x="209" y="85"/>
                    </a:moveTo>
                    <a:cubicBezTo>
                      <a:pt x="208" y="85"/>
                      <a:pt x="208" y="85"/>
                      <a:pt x="208" y="85"/>
                    </a:cubicBezTo>
                    <a:cubicBezTo>
                      <a:pt x="208" y="85"/>
                      <a:pt x="208" y="85"/>
                      <a:pt x="208" y="85"/>
                    </a:cubicBezTo>
                    <a:cubicBezTo>
                      <a:pt x="208" y="84"/>
                      <a:pt x="208" y="84"/>
                      <a:pt x="208" y="84"/>
                    </a:cubicBezTo>
                    <a:cubicBezTo>
                      <a:pt x="209" y="84"/>
                      <a:pt x="209" y="85"/>
                      <a:pt x="210" y="85"/>
                    </a:cubicBezTo>
                    <a:cubicBezTo>
                      <a:pt x="210" y="85"/>
                      <a:pt x="210" y="85"/>
                      <a:pt x="210" y="85"/>
                    </a:cubicBezTo>
                    <a:cubicBezTo>
                      <a:pt x="210" y="85"/>
                      <a:pt x="210" y="85"/>
                      <a:pt x="210" y="85"/>
                    </a:cubicBezTo>
                    <a:cubicBezTo>
                      <a:pt x="209" y="85"/>
                      <a:pt x="209" y="85"/>
                      <a:pt x="209" y="85"/>
                    </a:cubicBezTo>
                    <a:moveTo>
                      <a:pt x="31" y="88"/>
                    </a:move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0" y="88"/>
                      <a:pt x="30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31" y="85"/>
                      <a:pt x="32" y="83"/>
                      <a:pt x="33" y="82"/>
                    </a:cubicBezTo>
                    <a:cubicBezTo>
                      <a:pt x="33" y="82"/>
                      <a:pt x="33" y="83"/>
                      <a:pt x="33" y="83"/>
                    </a:cubicBezTo>
                    <a:cubicBezTo>
                      <a:pt x="33" y="84"/>
                      <a:pt x="33" y="84"/>
                      <a:pt x="33" y="85"/>
                    </a:cubicBezTo>
                    <a:cubicBezTo>
                      <a:pt x="32" y="86"/>
                      <a:pt x="32" y="87"/>
                      <a:pt x="31" y="88"/>
                    </a:cubicBezTo>
                    <a:moveTo>
                      <a:pt x="206" y="83"/>
                    </a:moveTo>
                    <a:cubicBezTo>
                      <a:pt x="206" y="82"/>
                      <a:pt x="205" y="82"/>
                      <a:pt x="205" y="82"/>
                    </a:cubicBezTo>
                    <a:cubicBezTo>
                      <a:pt x="206" y="81"/>
                      <a:pt x="206" y="81"/>
                      <a:pt x="206" y="81"/>
                    </a:cubicBezTo>
                    <a:cubicBezTo>
                      <a:pt x="206" y="82"/>
                      <a:pt x="206" y="82"/>
                      <a:pt x="206" y="82"/>
                    </a:cubicBezTo>
                    <a:cubicBezTo>
                      <a:pt x="206" y="83"/>
                      <a:pt x="206" y="83"/>
                      <a:pt x="206" y="83"/>
                    </a:cubicBezTo>
                    <a:moveTo>
                      <a:pt x="27" y="86"/>
                    </a:moveTo>
                    <a:cubicBezTo>
                      <a:pt x="27" y="86"/>
                      <a:pt x="26" y="86"/>
                      <a:pt x="26" y="85"/>
                    </a:cubicBezTo>
                    <a:cubicBezTo>
                      <a:pt x="28" y="82"/>
                      <a:pt x="30" y="78"/>
                      <a:pt x="33" y="75"/>
                    </a:cubicBezTo>
                    <a:cubicBezTo>
                      <a:pt x="33" y="76"/>
                      <a:pt x="33" y="77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0" y="81"/>
                      <a:pt x="29" y="84"/>
                      <a:pt x="27" y="86"/>
                    </a:cubicBezTo>
                    <a:moveTo>
                      <a:pt x="71" y="95"/>
                    </a:moveTo>
                    <a:cubicBezTo>
                      <a:pt x="65" y="86"/>
                      <a:pt x="56" y="80"/>
                      <a:pt x="45" y="76"/>
                    </a:cubicBezTo>
                    <a:cubicBezTo>
                      <a:pt x="46" y="61"/>
                      <a:pt x="51" y="45"/>
                      <a:pt x="61" y="33"/>
                    </a:cubicBezTo>
                    <a:cubicBezTo>
                      <a:pt x="61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2"/>
                    </a:cubicBezTo>
                    <a:cubicBezTo>
                      <a:pt x="69" y="33"/>
                      <a:pt x="74" y="34"/>
                      <a:pt x="80" y="36"/>
                    </a:cubicBezTo>
                    <a:cubicBezTo>
                      <a:pt x="78" y="38"/>
                      <a:pt x="76" y="39"/>
                      <a:pt x="73" y="41"/>
                    </a:cubicBezTo>
                    <a:cubicBezTo>
                      <a:pt x="71" y="43"/>
                      <a:pt x="70" y="45"/>
                      <a:pt x="70" y="48"/>
                    </a:cubicBezTo>
                    <a:cubicBezTo>
                      <a:pt x="70" y="50"/>
                      <a:pt x="70" y="51"/>
                      <a:pt x="71" y="53"/>
                    </a:cubicBezTo>
                    <a:cubicBezTo>
                      <a:pt x="72" y="54"/>
                      <a:pt x="74" y="56"/>
                      <a:pt x="76" y="56"/>
                    </a:cubicBezTo>
                    <a:cubicBezTo>
                      <a:pt x="78" y="57"/>
                      <a:pt x="81" y="57"/>
                      <a:pt x="83" y="57"/>
                    </a:cubicBezTo>
                    <a:cubicBezTo>
                      <a:pt x="85" y="57"/>
                      <a:pt x="87" y="57"/>
                      <a:pt x="88" y="57"/>
                    </a:cubicBezTo>
                    <a:cubicBezTo>
                      <a:pt x="96" y="55"/>
                      <a:pt x="102" y="50"/>
                      <a:pt x="108" y="47"/>
                    </a:cubicBezTo>
                    <a:cubicBezTo>
                      <a:pt x="112" y="44"/>
                      <a:pt x="118" y="42"/>
                      <a:pt x="122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5" y="42"/>
                      <a:pt x="127" y="43"/>
                      <a:pt x="128" y="44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31" y="48"/>
                      <a:pt x="134" y="52"/>
                      <a:pt x="138" y="55"/>
                    </a:cubicBezTo>
                    <a:cubicBezTo>
                      <a:pt x="142" y="57"/>
                      <a:pt x="146" y="59"/>
                      <a:pt x="149" y="61"/>
                    </a:cubicBezTo>
                    <a:cubicBezTo>
                      <a:pt x="164" y="68"/>
                      <a:pt x="177" y="76"/>
                      <a:pt x="190" y="86"/>
                    </a:cubicBezTo>
                    <a:cubicBezTo>
                      <a:pt x="190" y="86"/>
                      <a:pt x="191" y="86"/>
                      <a:pt x="191" y="87"/>
                    </a:cubicBezTo>
                    <a:cubicBezTo>
                      <a:pt x="193" y="88"/>
                      <a:pt x="194" y="89"/>
                      <a:pt x="196" y="90"/>
                    </a:cubicBezTo>
                    <a:cubicBezTo>
                      <a:pt x="197" y="91"/>
                      <a:pt x="198" y="92"/>
                      <a:pt x="199" y="93"/>
                    </a:cubicBezTo>
                    <a:cubicBezTo>
                      <a:pt x="200" y="95"/>
                      <a:pt x="200" y="96"/>
                      <a:pt x="200" y="97"/>
                    </a:cubicBezTo>
                    <a:cubicBezTo>
                      <a:pt x="200" y="99"/>
                      <a:pt x="200" y="100"/>
                      <a:pt x="199" y="101"/>
                    </a:cubicBezTo>
                    <a:cubicBezTo>
                      <a:pt x="198" y="103"/>
                      <a:pt x="195" y="105"/>
                      <a:pt x="193" y="10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191" y="105"/>
                      <a:pt x="189" y="104"/>
                      <a:pt x="188" y="103"/>
                    </a:cubicBezTo>
                    <a:cubicBezTo>
                      <a:pt x="174" y="98"/>
                      <a:pt x="161" y="91"/>
                      <a:pt x="148" y="84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46" y="83"/>
                      <a:pt x="145" y="84"/>
                      <a:pt x="145" y="84"/>
                    </a:cubicBezTo>
                    <a:cubicBezTo>
                      <a:pt x="144" y="86"/>
                      <a:pt x="144" y="87"/>
                      <a:pt x="145" y="88"/>
                    </a:cubicBezTo>
                    <a:cubicBezTo>
                      <a:pt x="158" y="95"/>
                      <a:pt x="171" y="102"/>
                      <a:pt x="185" y="107"/>
                    </a:cubicBezTo>
                    <a:cubicBezTo>
                      <a:pt x="185" y="108"/>
                      <a:pt x="185" y="109"/>
                      <a:pt x="185" y="109"/>
                    </a:cubicBezTo>
                    <a:cubicBezTo>
                      <a:pt x="185" y="112"/>
                      <a:pt x="183" y="115"/>
                      <a:pt x="180" y="116"/>
                    </a:cubicBezTo>
                    <a:cubicBezTo>
                      <a:pt x="179" y="117"/>
                      <a:pt x="177" y="118"/>
                      <a:pt x="175" y="118"/>
                    </a:cubicBezTo>
                    <a:cubicBezTo>
                      <a:pt x="173" y="118"/>
                      <a:pt x="172" y="117"/>
                      <a:pt x="170" y="117"/>
                    </a:cubicBezTo>
                    <a:cubicBezTo>
                      <a:pt x="167" y="116"/>
                      <a:pt x="163" y="114"/>
                      <a:pt x="160" y="112"/>
                    </a:cubicBezTo>
                    <a:cubicBezTo>
                      <a:pt x="155" y="109"/>
                      <a:pt x="150" y="105"/>
                      <a:pt x="145" y="102"/>
                    </a:cubicBezTo>
                    <a:cubicBezTo>
                      <a:pt x="146" y="101"/>
                      <a:pt x="146" y="100"/>
                      <a:pt x="145" y="100"/>
                    </a:cubicBezTo>
                    <a:cubicBezTo>
                      <a:pt x="145" y="99"/>
                      <a:pt x="144" y="99"/>
                      <a:pt x="143" y="99"/>
                    </a:cubicBezTo>
                    <a:cubicBezTo>
                      <a:pt x="143" y="99"/>
                      <a:pt x="142" y="99"/>
                      <a:pt x="142" y="99"/>
                    </a:cubicBezTo>
                    <a:cubicBezTo>
                      <a:pt x="141" y="99"/>
                      <a:pt x="140" y="100"/>
                      <a:pt x="140" y="100"/>
                    </a:cubicBezTo>
                    <a:cubicBezTo>
                      <a:pt x="139" y="101"/>
                      <a:pt x="139" y="102"/>
                      <a:pt x="139" y="102"/>
                    </a:cubicBezTo>
                    <a:cubicBezTo>
                      <a:pt x="139" y="103"/>
                      <a:pt x="139" y="104"/>
                      <a:pt x="140" y="104"/>
                    </a:cubicBezTo>
                    <a:cubicBezTo>
                      <a:pt x="146" y="108"/>
                      <a:pt x="151" y="112"/>
                      <a:pt x="157" y="116"/>
                    </a:cubicBezTo>
                    <a:cubicBezTo>
                      <a:pt x="160" y="118"/>
                      <a:pt x="164" y="120"/>
                      <a:pt x="167" y="121"/>
                    </a:cubicBezTo>
                    <a:cubicBezTo>
                      <a:pt x="167" y="122"/>
                      <a:pt x="167" y="122"/>
                      <a:pt x="167" y="122"/>
                    </a:cubicBezTo>
                    <a:cubicBezTo>
                      <a:pt x="167" y="123"/>
                      <a:pt x="167" y="124"/>
                      <a:pt x="167" y="125"/>
                    </a:cubicBezTo>
                    <a:cubicBezTo>
                      <a:pt x="167" y="126"/>
                      <a:pt x="166" y="126"/>
                      <a:pt x="165" y="127"/>
                    </a:cubicBezTo>
                    <a:cubicBezTo>
                      <a:pt x="164" y="129"/>
                      <a:pt x="162" y="130"/>
                      <a:pt x="159" y="130"/>
                    </a:cubicBezTo>
                    <a:cubicBezTo>
                      <a:pt x="158" y="130"/>
                      <a:pt x="157" y="130"/>
                      <a:pt x="157" y="129"/>
                    </a:cubicBezTo>
                    <a:cubicBezTo>
                      <a:pt x="153" y="129"/>
                      <a:pt x="150" y="126"/>
                      <a:pt x="147" y="124"/>
                    </a:cubicBezTo>
                    <a:cubicBezTo>
                      <a:pt x="143" y="121"/>
                      <a:pt x="139" y="119"/>
                      <a:pt x="136" y="116"/>
                    </a:cubicBezTo>
                    <a:cubicBezTo>
                      <a:pt x="135" y="116"/>
                      <a:pt x="135" y="116"/>
                      <a:pt x="134" y="116"/>
                    </a:cubicBezTo>
                    <a:cubicBezTo>
                      <a:pt x="134" y="116"/>
                      <a:pt x="133" y="116"/>
                      <a:pt x="132" y="117"/>
                    </a:cubicBezTo>
                    <a:cubicBezTo>
                      <a:pt x="132" y="118"/>
                      <a:pt x="132" y="119"/>
                      <a:pt x="133" y="120"/>
                    </a:cubicBezTo>
                    <a:cubicBezTo>
                      <a:pt x="137" y="123"/>
                      <a:pt x="140" y="125"/>
                      <a:pt x="144" y="128"/>
                    </a:cubicBezTo>
                    <a:cubicBezTo>
                      <a:pt x="145" y="129"/>
                      <a:pt x="146" y="129"/>
                      <a:pt x="147" y="130"/>
                    </a:cubicBezTo>
                    <a:cubicBezTo>
                      <a:pt x="148" y="131"/>
                      <a:pt x="148" y="132"/>
                      <a:pt x="149" y="133"/>
                    </a:cubicBezTo>
                    <a:cubicBezTo>
                      <a:pt x="149" y="134"/>
                      <a:pt x="149" y="135"/>
                      <a:pt x="149" y="135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49" y="138"/>
                      <a:pt x="148" y="139"/>
                      <a:pt x="147" y="140"/>
                    </a:cubicBezTo>
                    <a:cubicBezTo>
                      <a:pt x="146" y="140"/>
                      <a:pt x="145" y="141"/>
                      <a:pt x="144" y="141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3" y="141"/>
                      <a:pt x="143" y="141"/>
                      <a:pt x="143" y="141"/>
                    </a:cubicBezTo>
                    <a:cubicBezTo>
                      <a:pt x="142" y="141"/>
                      <a:pt x="141" y="141"/>
                      <a:pt x="140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34" y="138"/>
                      <a:pt x="132" y="136"/>
                      <a:pt x="126" y="133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2"/>
                      <a:pt x="127" y="131"/>
                      <a:pt x="128" y="129"/>
                    </a:cubicBezTo>
                    <a:cubicBezTo>
                      <a:pt x="128" y="128"/>
                      <a:pt x="129" y="126"/>
                      <a:pt x="129" y="125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123"/>
                      <a:pt x="128" y="121"/>
                      <a:pt x="127" y="119"/>
                    </a:cubicBezTo>
                    <a:cubicBezTo>
                      <a:pt x="126" y="118"/>
                      <a:pt x="125" y="117"/>
                      <a:pt x="123" y="116"/>
                    </a:cubicBezTo>
                    <a:cubicBezTo>
                      <a:pt x="122" y="115"/>
                      <a:pt x="120" y="115"/>
                      <a:pt x="119" y="115"/>
                    </a:cubicBezTo>
                    <a:cubicBezTo>
                      <a:pt x="119" y="115"/>
                      <a:pt x="119" y="115"/>
                      <a:pt x="119" y="115"/>
                    </a:cubicBezTo>
                    <a:cubicBezTo>
                      <a:pt x="118" y="115"/>
                      <a:pt x="118" y="115"/>
                      <a:pt x="117" y="115"/>
                    </a:cubicBezTo>
                    <a:cubicBezTo>
                      <a:pt x="118" y="113"/>
                      <a:pt x="118" y="112"/>
                      <a:pt x="118" y="110"/>
                    </a:cubicBezTo>
                    <a:cubicBezTo>
                      <a:pt x="118" y="109"/>
                      <a:pt x="118" y="108"/>
                      <a:pt x="118" y="108"/>
                    </a:cubicBezTo>
                    <a:cubicBezTo>
                      <a:pt x="117" y="104"/>
                      <a:pt x="114" y="101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10" y="100"/>
                      <a:pt x="110" y="100"/>
                      <a:pt x="110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7" y="100"/>
                      <a:pt x="106" y="100"/>
                      <a:pt x="105" y="101"/>
                    </a:cubicBezTo>
                    <a:cubicBezTo>
                      <a:pt x="104" y="99"/>
                      <a:pt x="103" y="98"/>
                      <a:pt x="102" y="96"/>
                    </a:cubicBezTo>
                    <a:cubicBezTo>
                      <a:pt x="101" y="95"/>
                      <a:pt x="99" y="94"/>
                      <a:pt x="98" y="93"/>
                    </a:cubicBezTo>
                    <a:cubicBezTo>
                      <a:pt x="97" y="92"/>
                      <a:pt x="96" y="92"/>
                      <a:pt x="94" y="92"/>
                    </a:cubicBezTo>
                    <a:cubicBezTo>
                      <a:pt x="92" y="92"/>
                      <a:pt x="90" y="93"/>
                      <a:pt x="88" y="95"/>
                    </a:cubicBezTo>
                    <a:cubicBezTo>
                      <a:pt x="87" y="93"/>
                      <a:pt x="86" y="91"/>
                      <a:pt x="85" y="90"/>
                    </a:cubicBezTo>
                    <a:cubicBezTo>
                      <a:pt x="83" y="89"/>
                      <a:pt x="81" y="88"/>
                      <a:pt x="79" y="88"/>
                    </a:cubicBezTo>
                    <a:cubicBezTo>
                      <a:pt x="79" y="88"/>
                      <a:pt x="78" y="88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6" y="89"/>
                      <a:pt x="75" y="90"/>
                      <a:pt x="74" y="91"/>
                    </a:cubicBezTo>
                    <a:cubicBezTo>
                      <a:pt x="73" y="92"/>
                      <a:pt x="72" y="94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moveTo>
                      <a:pt x="83" y="53"/>
                    </a:moveTo>
                    <a:cubicBezTo>
                      <a:pt x="81" y="53"/>
                      <a:pt x="79" y="52"/>
                      <a:pt x="77" y="52"/>
                    </a:cubicBezTo>
                    <a:cubicBezTo>
                      <a:pt x="76" y="51"/>
                      <a:pt x="76" y="51"/>
                      <a:pt x="75" y="50"/>
                    </a:cubicBezTo>
                    <a:cubicBezTo>
                      <a:pt x="75" y="50"/>
                      <a:pt x="75" y="49"/>
                      <a:pt x="75" y="48"/>
                    </a:cubicBezTo>
                    <a:cubicBezTo>
                      <a:pt x="75" y="47"/>
                      <a:pt x="75" y="46"/>
                      <a:pt x="76" y="45"/>
                    </a:cubicBezTo>
                    <a:cubicBezTo>
                      <a:pt x="81" y="41"/>
                      <a:pt x="85" y="38"/>
                      <a:pt x="88" y="34"/>
                    </a:cubicBezTo>
                    <a:cubicBezTo>
                      <a:pt x="90" y="32"/>
                      <a:pt x="92" y="30"/>
                      <a:pt x="94" y="29"/>
                    </a:cubicBezTo>
                    <a:cubicBezTo>
                      <a:pt x="95" y="28"/>
                      <a:pt x="97" y="27"/>
                      <a:pt x="99" y="26"/>
                    </a:cubicBezTo>
                    <a:cubicBezTo>
                      <a:pt x="108" y="24"/>
                      <a:pt x="117" y="22"/>
                      <a:pt x="125" y="22"/>
                    </a:cubicBezTo>
                    <a:cubicBezTo>
                      <a:pt x="136" y="22"/>
                      <a:pt x="147" y="24"/>
                      <a:pt x="157" y="28"/>
                    </a:cubicBezTo>
                    <a:cubicBezTo>
                      <a:pt x="162" y="31"/>
                      <a:pt x="168" y="33"/>
                      <a:pt x="174" y="34"/>
                    </a:cubicBezTo>
                    <a:cubicBezTo>
                      <a:pt x="174" y="34"/>
                      <a:pt x="174" y="34"/>
                      <a:pt x="174" y="34"/>
                    </a:cubicBezTo>
                    <a:cubicBezTo>
                      <a:pt x="175" y="34"/>
                      <a:pt x="176" y="34"/>
                      <a:pt x="176" y="34"/>
                    </a:cubicBezTo>
                    <a:cubicBezTo>
                      <a:pt x="182" y="34"/>
                      <a:pt x="188" y="32"/>
                      <a:pt x="192" y="2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7" y="34"/>
                      <a:pt x="201" y="41"/>
                      <a:pt x="204" y="48"/>
                    </a:cubicBezTo>
                    <a:cubicBezTo>
                      <a:pt x="207" y="56"/>
                      <a:pt x="209" y="65"/>
                      <a:pt x="210" y="74"/>
                    </a:cubicBezTo>
                    <a:cubicBezTo>
                      <a:pt x="204" y="77"/>
                      <a:pt x="198" y="79"/>
                      <a:pt x="193" y="82"/>
                    </a:cubicBezTo>
                    <a:cubicBezTo>
                      <a:pt x="180" y="72"/>
                      <a:pt x="166" y="63"/>
                      <a:pt x="151" y="56"/>
                    </a:cubicBezTo>
                    <a:cubicBezTo>
                      <a:pt x="148" y="55"/>
                      <a:pt x="144" y="53"/>
                      <a:pt x="141" y="51"/>
                    </a:cubicBezTo>
                    <a:cubicBezTo>
                      <a:pt x="137" y="48"/>
                      <a:pt x="134" y="44"/>
                      <a:pt x="131" y="40"/>
                    </a:cubicBezTo>
                    <a:cubicBezTo>
                      <a:pt x="131" y="39"/>
                      <a:pt x="130" y="39"/>
                      <a:pt x="129" y="39"/>
                    </a:cubicBezTo>
                    <a:cubicBezTo>
                      <a:pt x="127" y="38"/>
                      <a:pt x="125" y="37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17" y="37"/>
                      <a:pt x="111" y="40"/>
                      <a:pt x="106" y="42"/>
                    </a:cubicBezTo>
                    <a:cubicBezTo>
                      <a:pt x="99" y="46"/>
                      <a:pt x="93" y="51"/>
                      <a:pt x="87" y="52"/>
                    </a:cubicBezTo>
                    <a:cubicBezTo>
                      <a:pt x="86" y="53"/>
                      <a:pt x="85" y="53"/>
                      <a:pt x="83" y="53"/>
                    </a:cubicBezTo>
                    <a:moveTo>
                      <a:pt x="38" y="85"/>
                    </a:move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38" y="83"/>
                      <a:pt x="38" y="83"/>
                    </a:cubicBezTo>
                    <a:cubicBezTo>
                      <a:pt x="38" y="81"/>
                      <a:pt x="38" y="80"/>
                      <a:pt x="38" y="79"/>
                    </a:cubicBezTo>
                    <a:cubicBezTo>
                      <a:pt x="38" y="60"/>
                      <a:pt x="44" y="42"/>
                      <a:pt x="54" y="27"/>
                    </a:cubicBezTo>
                    <a:cubicBezTo>
                      <a:pt x="56" y="25"/>
                      <a:pt x="57" y="23"/>
                      <a:pt x="59" y="23"/>
                    </a:cubicBezTo>
                    <a:cubicBezTo>
                      <a:pt x="59" y="22"/>
                      <a:pt x="60" y="22"/>
                      <a:pt x="61" y="22"/>
                    </a:cubicBezTo>
                    <a:cubicBezTo>
                      <a:pt x="62" y="22"/>
                      <a:pt x="63" y="23"/>
                      <a:pt x="63" y="23"/>
                    </a:cubicBezTo>
                    <a:cubicBezTo>
                      <a:pt x="63" y="24"/>
                      <a:pt x="64" y="24"/>
                      <a:pt x="64" y="26"/>
                    </a:cubicBezTo>
                    <a:cubicBezTo>
                      <a:pt x="64" y="26"/>
                      <a:pt x="64" y="26"/>
                      <a:pt x="64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0" y="27"/>
                      <a:pt x="59" y="28"/>
                      <a:pt x="59" y="28"/>
                    </a:cubicBezTo>
                    <a:cubicBezTo>
                      <a:pt x="58" y="29"/>
                      <a:pt x="58" y="29"/>
                      <a:pt x="57" y="30"/>
                    </a:cubicBezTo>
                    <a:cubicBezTo>
                      <a:pt x="46" y="43"/>
                      <a:pt x="40" y="61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9"/>
                      <a:pt x="41" y="80"/>
                      <a:pt x="42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2" y="82"/>
                      <a:pt x="41" y="83"/>
                      <a:pt x="40" y="84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38" y="85"/>
                      <a:pt x="38" y="85"/>
                      <a:pt x="38" y="85"/>
                    </a:cubicBezTo>
                    <a:moveTo>
                      <a:pt x="189" y="24"/>
                    </a:moveTo>
                    <a:cubicBezTo>
                      <a:pt x="189" y="24"/>
                      <a:pt x="189" y="24"/>
                      <a:pt x="189" y="23"/>
                    </a:cubicBezTo>
                    <a:cubicBezTo>
                      <a:pt x="189" y="22"/>
                      <a:pt x="189" y="21"/>
                      <a:pt x="190" y="20"/>
                    </a:cubicBezTo>
                    <a:cubicBezTo>
                      <a:pt x="190" y="19"/>
                      <a:pt x="191" y="18"/>
                      <a:pt x="191" y="18"/>
                    </a:cubicBezTo>
                    <a:cubicBezTo>
                      <a:pt x="191" y="18"/>
                      <a:pt x="191" y="18"/>
                      <a:pt x="191" y="18"/>
                    </a:cubicBezTo>
                    <a:cubicBezTo>
                      <a:pt x="192" y="18"/>
                      <a:pt x="193" y="18"/>
                      <a:pt x="195" y="19"/>
                    </a:cubicBezTo>
                    <a:cubicBezTo>
                      <a:pt x="201" y="22"/>
                      <a:pt x="211" y="34"/>
                      <a:pt x="218" y="65"/>
                    </a:cubicBezTo>
                    <a:cubicBezTo>
                      <a:pt x="219" y="67"/>
                      <a:pt x="219" y="69"/>
                      <a:pt x="219" y="71"/>
                    </a:cubicBezTo>
                    <a:cubicBezTo>
                      <a:pt x="219" y="74"/>
                      <a:pt x="219" y="77"/>
                      <a:pt x="218" y="79"/>
                    </a:cubicBezTo>
                    <a:cubicBezTo>
                      <a:pt x="217" y="80"/>
                      <a:pt x="217" y="80"/>
                      <a:pt x="217" y="80"/>
                    </a:cubicBezTo>
                    <a:cubicBezTo>
                      <a:pt x="217" y="80"/>
                      <a:pt x="216" y="81"/>
                      <a:pt x="216" y="81"/>
                    </a:cubicBezTo>
                    <a:cubicBezTo>
                      <a:pt x="215" y="81"/>
                      <a:pt x="214" y="81"/>
                      <a:pt x="214" y="81"/>
                    </a:cubicBezTo>
                    <a:cubicBezTo>
                      <a:pt x="213" y="81"/>
                      <a:pt x="213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2" y="81"/>
                      <a:pt x="212" y="81"/>
                      <a:pt x="212" y="81"/>
                    </a:cubicBezTo>
                    <a:cubicBezTo>
                      <a:pt x="211" y="80"/>
                      <a:pt x="211" y="80"/>
                      <a:pt x="210" y="79"/>
                    </a:cubicBezTo>
                    <a:cubicBezTo>
                      <a:pt x="211" y="79"/>
                      <a:pt x="212" y="79"/>
                      <a:pt x="213" y="78"/>
                    </a:cubicBezTo>
                    <a:cubicBezTo>
                      <a:pt x="213" y="78"/>
                      <a:pt x="213" y="78"/>
                      <a:pt x="213" y="78"/>
                    </a:cubicBezTo>
                    <a:cubicBezTo>
                      <a:pt x="214" y="78"/>
                      <a:pt x="215" y="77"/>
                      <a:pt x="215" y="76"/>
                    </a:cubicBezTo>
                    <a:cubicBezTo>
                      <a:pt x="214" y="66"/>
                      <a:pt x="212" y="56"/>
                      <a:pt x="208" y="46"/>
                    </a:cubicBezTo>
                    <a:cubicBezTo>
                      <a:pt x="205" y="38"/>
                      <a:pt x="201" y="30"/>
                      <a:pt x="194" y="24"/>
                    </a:cubicBezTo>
                    <a:cubicBezTo>
                      <a:pt x="194" y="23"/>
                      <a:pt x="193" y="23"/>
                      <a:pt x="193" y="23"/>
                    </a:cubicBezTo>
                    <a:cubicBezTo>
                      <a:pt x="193" y="23"/>
                      <a:pt x="193" y="23"/>
                      <a:pt x="193" y="23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91" y="23"/>
                      <a:pt x="190" y="23"/>
                      <a:pt x="190" y="24"/>
                    </a:cubicBezTo>
                    <a:cubicBezTo>
                      <a:pt x="190" y="24"/>
                      <a:pt x="190" y="24"/>
                      <a:pt x="190" y="24"/>
                    </a:cubicBezTo>
                    <a:cubicBezTo>
                      <a:pt x="189" y="24"/>
                      <a:pt x="189" y="24"/>
                      <a:pt x="189" y="24"/>
                    </a:cubicBezTo>
                    <a:moveTo>
                      <a:pt x="192" y="13"/>
                    </a:moveTo>
                    <a:cubicBezTo>
                      <a:pt x="192" y="12"/>
                      <a:pt x="192" y="12"/>
                      <a:pt x="192" y="12"/>
                    </a:cubicBezTo>
                    <a:cubicBezTo>
                      <a:pt x="192" y="13"/>
                      <a:pt x="192" y="13"/>
                      <a:pt x="192" y="13"/>
                    </a:cubicBezTo>
                    <a:moveTo>
                      <a:pt x="219" y="0"/>
                    </a:moveTo>
                    <a:cubicBezTo>
                      <a:pt x="219" y="0"/>
                      <a:pt x="218" y="0"/>
                      <a:pt x="218" y="0"/>
                    </a:cubicBezTo>
                    <a:cubicBezTo>
                      <a:pt x="217" y="1"/>
                      <a:pt x="215" y="2"/>
                      <a:pt x="212" y="3"/>
                    </a:cubicBezTo>
                    <a:cubicBezTo>
                      <a:pt x="208" y="5"/>
                      <a:pt x="202" y="8"/>
                      <a:pt x="198" y="9"/>
                    </a:cubicBezTo>
                    <a:cubicBezTo>
                      <a:pt x="196" y="10"/>
                      <a:pt x="194" y="11"/>
                      <a:pt x="193" y="12"/>
                    </a:cubicBezTo>
                    <a:cubicBezTo>
                      <a:pt x="192" y="12"/>
                      <a:pt x="191" y="12"/>
                      <a:pt x="191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9" y="13"/>
                      <a:pt x="189" y="13"/>
                      <a:pt x="189" y="13"/>
                    </a:cubicBezTo>
                    <a:cubicBezTo>
                      <a:pt x="187" y="14"/>
                      <a:pt x="186" y="16"/>
                      <a:pt x="185" y="18"/>
                    </a:cubicBezTo>
                    <a:cubicBezTo>
                      <a:pt x="185" y="19"/>
                      <a:pt x="184" y="21"/>
                      <a:pt x="184" y="23"/>
                    </a:cubicBezTo>
                    <a:cubicBezTo>
                      <a:pt x="184" y="24"/>
                      <a:pt x="185" y="25"/>
                      <a:pt x="185" y="26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2" y="28"/>
                      <a:pt x="179" y="29"/>
                      <a:pt x="176" y="29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6" y="29"/>
                      <a:pt x="175" y="29"/>
                      <a:pt x="175" y="29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69" y="29"/>
                      <a:pt x="164" y="26"/>
                      <a:pt x="159" y="24"/>
                    </a:cubicBezTo>
                    <a:cubicBezTo>
                      <a:pt x="148" y="20"/>
                      <a:pt x="137" y="18"/>
                      <a:pt x="125" y="18"/>
                    </a:cubicBezTo>
                    <a:cubicBezTo>
                      <a:pt x="116" y="18"/>
                      <a:pt x="107" y="19"/>
                      <a:pt x="98" y="22"/>
                    </a:cubicBezTo>
                    <a:cubicBezTo>
                      <a:pt x="96" y="23"/>
                      <a:pt x="93" y="23"/>
                      <a:pt x="91" y="25"/>
                    </a:cubicBezTo>
                    <a:cubicBezTo>
                      <a:pt x="89" y="27"/>
                      <a:pt x="87" y="29"/>
                      <a:pt x="85" y="31"/>
                    </a:cubicBezTo>
                    <a:cubicBezTo>
                      <a:pt x="84" y="31"/>
                      <a:pt x="84" y="31"/>
                      <a:pt x="84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78" y="30"/>
                      <a:pt x="73" y="29"/>
                      <a:pt x="68" y="28"/>
                    </a:cubicBezTo>
                    <a:cubicBezTo>
                      <a:pt x="68" y="27"/>
                      <a:pt x="68" y="26"/>
                      <a:pt x="68" y="26"/>
                    </a:cubicBezTo>
                    <a:cubicBezTo>
                      <a:pt x="68" y="24"/>
                      <a:pt x="68" y="22"/>
                      <a:pt x="67" y="20"/>
                    </a:cubicBezTo>
                    <a:cubicBezTo>
                      <a:pt x="66" y="20"/>
                      <a:pt x="66" y="19"/>
                      <a:pt x="65" y="19"/>
                    </a:cubicBezTo>
                    <a:cubicBezTo>
                      <a:pt x="65" y="18"/>
                      <a:pt x="65" y="18"/>
                      <a:pt x="64" y="17"/>
                    </a:cubicBezTo>
                    <a:cubicBezTo>
                      <a:pt x="64" y="17"/>
                      <a:pt x="62" y="16"/>
                      <a:pt x="61" y="15"/>
                    </a:cubicBezTo>
                    <a:cubicBezTo>
                      <a:pt x="55" y="12"/>
                      <a:pt x="46" y="7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5"/>
                    </a:cubicBezTo>
                    <a:cubicBezTo>
                      <a:pt x="36" y="6"/>
                      <a:pt x="36" y="7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0"/>
                      <a:pt x="47" y="13"/>
                      <a:pt x="52" y="16"/>
                    </a:cubicBezTo>
                    <a:cubicBezTo>
                      <a:pt x="53" y="17"/>
                      <a:pt x="55" y="18"/>
                      <a:pt x="56" y="18"/>
                    </a:cubicBezTo>
                    <a:cubicBezTo>
                      <a:pt x="53" y="20"/>
                      <a:pt x="52" y="22"/>
                      <a:pt x="50" y="24"/>
                    </a:cubicBezTo>
                    <a:cubicBezTo>
                      <a:pt x="40" y="39"/>
                      <a:pt x="34" y="56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3" y="73"/>
                      <a:pt x="33" y="73"/>
                      <a:pt x="32" y="73"/>
                    </a:cubicBezTo>
                    <a:cubicBezTo>
                      <a:pt x="32" y="73"/>
                      <a:pt x="32" y="73"/>
                      <a:pt x="31" y="73"/>
                    </a:cubicBezTo>
                    <a:cubicBezTo>
                      <a:pt x="28" y="76"/>
                      <a:pt x="26" y="80"/>
                      <a:pt x="23" y="84"/>
                    </a:cubicBezTo>
                    <a:cubicBezTo>
                      <a:pt x="22" y="84"/>
                      <a:pt x="21" y="83"/>
                      <a:pt x="20" y="83"/>
                    </a:cubicBezTo>
                    <a:cubicBezTo>
                      <a:pt x="23" y="78"/>
                      <a:pt x="26" y="74"/>
                      <a:pt x="30" y="70"/>
                    </a:cubicBezTo>
                    <a:cubicBezTo>
                      <a:pt x="30" y="70"/>
                      <a:pt x="30" y="69"/>
                      <a:pt x="29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8" y="68"/>
                      <a:pt x="28" y="68"/>
                      <a:pt x="28" y="69"/>
                    </a:cubicBezTo>
                    <a:cubicBezTo>
                      <a:pt x="24" y="73"/>
                      <a:pt x="21" y="77"/>
                      <a:pt x="18" y="81"/>
                    </a:cubicBezTo>
                    <a:cubicBezTo>
                      <a:pt x="17" y="81"/>
                      <a:pt x="16" y="81"/>
                      <a:pt x="16" y="80"/>
                    </a:cubicBezTo>
                    <a:cubicBezTo>
                      <a:pt x="18" y="77"/>
                      <a:pt x="21" y="73"/>
                      <a:pt x="24" y="69"/>
                    </a:cubicBezTo>
                    <a:cubicBezTo>
                      <a:pt x="24" y="68"/>
                      <a:pt x="24" y="68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7"/>
                      <a:pt x="22" y="67"/>
                      <a:pt x="22" y="68"/>
                    </a:cubicBezTo>
                    <a:cubicBezTo>
                      <a:pt x="19" y="72"/>
                      <a:pt x="16" y="75"/>
                      <a:pt x="13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3" y="78"/>
                      <a:pt x="13" y="78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5" y="72"/>
                      <a:pt x="18" y="68"/>
                      <a:pt x="21" y="63"/>
                    </a:cubicBezTo>
                    <a:cubicBezTo>
                      <a:pt x="22" y="63"/>
                      <a:pt x="22" y="62"/>
                      <a:pt x="21" y="62"/>
                    </a:cubicBezTo>
                    <a:cubicBezTo>
                      <a:pt x="21" y="62"/>
                      <a:pt x="21" y="61"/>
                      <a:pt x="20" y="61"/>
                    </a:cubicBezTo>
                    <a:cubicBezTo>
                      <a:pt x="20" y="61"/>
                      <a:pt x="20" y="62"/>
                      <a:pt x="19" y="62"/>
                    </a:cubicBezTo>
                    <a:cubicBezTo>
                      <a:pt x="16" y="66"/>
                      <a:pt x="13" y="71"/>
                      <a:pt x="10" y="75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9" y="71"/>
                      <a:pt x="12" y="66"/>
                      <a:pt x="15" y="62"/>
                    </a:cubicBezTo>
                    <a:cubicBezTo>
                      <a:pt x="16" y="61"/>
                      <a:pt x="16" y="61"/>
                      <a:pt x="16" y="60"/>
                    </a:cubicBezTo>
                    <a:cubicBezTo>
                      <a:pt x="17" y="60"/>
                      <a:pt x="16" y="59"/>
                      <a:pt x="16" y="59"/>
                    </a:cubicBezTo>
                    <a:cubicBezTo>
                      <a:pt x="16" y="58"/>
                      <a:pt x="15" y="58"/>
                      <a:pt x="15" y="58"/>
                    </a:cubicBezTo>
                    <a:cubicBezTo>
                      <a:pt x="15" y="58"/>
                      <a:pt x="14" y="59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0" y="65"/>
                      <a:pt x="7" y="69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7" y="67"/>
                      <a:pt x="9" y="62"/>
                      <a:pt x="11" y="57"/>
                    </a:cubicBezTo>
                    <a:cubicBezTo>
                      <a:pt x="11" y="57"/>
                      <a:pt x="11" y="56"/>
                      <a:pt x="11" y="56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0" y="55"/>
                      <a:pt x="10" y="55"/>
                    </a:cubicBezTo>
                    <a:cubicBezTo>
                      <a:pt x="10" y="55"/>
                      <a:pt x="9" y="55"/>
                      <a:pt x="9" y="55"/>
                    </a:cubicBezTo>
                    <a:cubicBezTo>
                      <a:pt x="9" y="55"/>
                      <a:pt x="9" y="56"/>
                      <a:pt x="9" y="57"/>
                    </a:cubicBezTo>
                    <a:cubicBezTo>
                      <a:pt x="6" y="62"/>
                      <a:pt x="4" y="67"/>
                      <a:pt x="1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0" y="74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8"/>
                      <a:pt x="1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11" y="83"/>
                      <a:pt x="17" y="87"/>
                      <a:pt x="26" y="91"/>
                    </a:cubicBezTo>
                    <a:cubicBezTo>
                      <a:pt x="27" y="91"/>
                      <a:pt x="28" y="92"/>
                      <a:pt x="30" y="93"/>
                    </a:cubicBezTo>
                    <a:cubicBezTo>
                      <a:pt x="31" y="94"/>
                      <a:pt x="32" y="94"/>
                      <a:pt x="33" y="94"/>
                    </a:cubicBezTo>
                    <a:cubicBezTo>
                      <a:pt x="34" y="95"/>
                      <a:pt x="35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8" y="95"/>
                      <a:pt x="41" y="94"/>
                      <a:pt x="44" y="92"/>
                    </a:cubicBezTo>
                    <a:cubicBezTo>
                      <a:pt x="46" y="91"/>
                      <a:pt x="49" y="88"/>
                      <a:pt x="52" y="84"/>
                    </a:cubicBezTo>
                    <a:cubicBezTo>
                      <a:pt x="59" y="88"/>
                      <a:pt x="65" y="94"/>
                      <a:pt x="69" y="100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69" y="102"/>
                      <a:pt x="68" y="104"/>
                      <a:pt x="68" y="105"/>
                    </a:cubicBezTo>
                    <a:cubicBezTo>
                      <a:pt x="67" y="106"/>
                      <a:pt x="67" y="107"/>
                      <a:pt x="67" y="109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67" y="111"/>
                      <a:pt x="68" y="113"/>
                      <a:pt x="69" y="114"/>
                    </a:cubicBezTo>
                    <a:cubicBezTo>
                      <a:pt x="70" y="116"/>
                      <a:pt x="71" y="117"/>
                      <a:pt x="73" y="117"/>
                    </a:cubicBezTo>
                    <a:cubicBezTo>
                      <a:pt x="74" y="117"/>
                      <a:pt x="74" y="117"/>
                      <a:pt x="75" y="117"/>
                    </a:cubicBezTo>
                    <a:cubicBezTo>
                      <a:pt x="76" y="117"/>
                      <a:pt x="77" y="117"/>
                      <a:pt x="78" y="117"/>
                    </a:cubicBezTo>
                    <a:cubicBezTo>
                      <a:pt x="78" y="119"/>
                      <a:pt x="78" y="120"/>
                      <a:pt x="79" y="122"/>
                    </a:cubicBezTo>
                    <a:cubicBezTo>
                      <a:pt x="79" y="123"/>
                      <a:pt x="79" y="124"/>
                      <a:pt x="80" y="125"/>
                    </a:cubicBezTo>
                    <a:cubicBezTo>
                      <a:pt x="82" y="124"/>
                      <a:pt x="82" y="124"/>
                      <a:pt x="82" y="124"/>
                    </a:cubicBezTo>
                    <a:cubicBezTo>
                      <a:pt x="80" y="125"/>
                      <a:pt x="80" y="125"/>
                      <a:pt x="80" y="125"/>
                    </a:cubicBezTo>
                    <a:cubicBezTo>
                      <a:pt x="81" y="126"/>
                      <a:pt x="83" y="127"/>
                      <a:pt x="84" y="128"/>
                    </a:cubicBezTo>
                    <a:cubicBezTo>
                      <a:pt x="85" y="128"/>
                      <a:pt x="87" y="129"/>
                      <a:pt x="89" y="129"/>
                    </a:cubicBezTo>
                    <a:cubicBezTo>
                      <a:pt x="90" y="129"/>
                      <a:pt x="92" y="128"/>
                      <a:pt x="93" y="128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93" y="129"/>
                      <a:pt x="94" y="131"/>
                      <a:pt x="95" y="132"/>
                    </a:cubicBezTo>
                    <a:cubicBezTo>
                      <a:pt x="97" y="135"/>
                      <a:pt x="100" y="138"/>
                      <a:pt x="104" y="138"/>
                    </a:cubicBezTo>
                    <a:cubicBezTo>
                      <a:pt x="104" y="138"/>
                      <a:pt x="105" y="138"/>
                      <a:pt x="105" y="138"/>
                    </a:cubicBezTo>
                    <a:cubicBezTo>
                      <a:pt x="105" y="138"/>
                      <a:pt x="106" y="137"/>
                      <a:pt x="107" y="137"/>
                    </a:cubicBezTo>
                    <a:cubicBezTo>
                      <a:pt x="107" y="139"/>
                      <a:pt x="108" y="141"/>
                      <a:pt x="110" y="142"/>
                    </a:cubicBezTo>
                    <a:cubicBezTo>
                      <a:pt x="112" y="144"/>
                      <a:pt x="114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8" y="144"/>
                      <a:pt x="121" y="143"/>
                      <a:pt x="122" y="140"/>
                    </a:cubicBezTo>
                    <a:cubicBezTo>
                      <a:pt x="123" y="139"/>
                      <a:pt x="124" y="138"/>
                      <a:pt x="124" y="137"/>
                    </a:cubicBezTo>
                    <a:cubicBezTo>
                      <a:pt x="129" y="141"/>
                      <a:pt x="132" y="143"/>
                      <a:pt x="138" y="145"/>
                    </a:cubicBezTo>
                    <a:cubicBezTo>
                      <a:pt x="140" y="145"/>
                      <a:pt x="141" y="146"/>
                      <a:pt x="143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4" y="146"/>
                      <a:pt x="144" y="146"/>
                      <a:pt x="144" y="146"/>
                    </a:cubicBezTo>
                    <a:cubicBezTo>
                      <a:pt x="146" y="145"/>
                      <a:pt x="148" y="145"/>
                      <a:pt x="150" y="144"/>
                    </a:cubicBezTo>
                    <a:cubicBezTo>
                      <a:pt x="152" y="142"/>
                      <a:pt x="153" y="140"/>
                      <a:pt x="154" y="138"/>
                    </a:cubicBezTo>
                    <a:cubicBezTo>
                      <a:pt x="154" y="137"/>
                      <a:pt x="154" y="136"/>
                      <a:pt x="154" y="135"/>
                    </a:cubicBezTo>
                    <a:cubicBezTo>
                      <a:pt x="154" y="135"/>
                      <a:pt x="154" y="134"/>
                      <a:pt x="154" y="134"/>
                    </a:cubicBezTo>
                    <a:cubicBezTo>
                      <a:pt x="154" y="134"/>
                      <a:pt x="155" y="134"/>
                      <a:pt x="155" y="134"/>
                    </a:cubicBezTo>
                    <a:cubicBezTo>
                      <a:pt x="155" y="134"/>
                      <a:pt x="155" y="134"/>
                      <a:pt x="155" y="134"/>
                    </a:cubicBezTo>
                    <a:cubicBezTo>
                      <a:pt x="157" y="134"/>
                      <a:pt x="158" y="135"/>
                      <a:pt x="159" y="135"/>
                    </a:cubicBezTo>
                    <a:cubicBezTo>
                      <a:pt x="163" y="135"/>
                      <a:pt x="167" y="133"/>
                      <a:pt x="169" y="130"/>
                    </a:cubicBezTo>
                    <a:cubicBezTo>
                      <a:pt x="170" y="129"/>
                      <a:pt x="171" y="128"/>
                      <a:pt x="172" y="126"/>
                    </a:cubicBezTo>
                    <a:cubicBezTo>
                      <a:pt x="172" y="125"/>
                      <a:pt x="172" y="124"/>
                      <a:pt x="172" y="122"/>
                    </a:cubicBezTo>
                    <a:cubicBezTo>
                      <a:pt x="173" y="122"/>
                      <a:pt x="174" y="123"/>
                      <a:pt x="175" y="123"/>
                    </a:cubicBezTo>
                    <a:cubicBezTo>
                      <a:pt x="178" y="123"/>
                      <a:pt x="180" y="122"/>
                      <a:pt x="183" y="120"/>
                    </a:cubicBezTo>
                    <a:cubicBezTo>
                      <a:pt x="187" y="118"/>
                      <a:pt x="190" y="114"/>
                      <a:pt x="190" y="109"/>
                    </a:cubicBezTo>
                    <a:cubicBezTo>
                      <a:pt x="190" y="109"/>
                      <a:pt x="191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2" y="110"/>
                      <a:pt x="193" y="110"/>
                      <a:pt x="193" y="110"/>
                    </a:cubicBezTo>
                    <a:cubicBezTo>
                      <a:pt x="197" y="110"/>
                      <a:pt x="201" y="107"/>
                      <a:pt x="203" y="104"/>
                    </a:cubicBezTo>
                    <a:cubicBezTo>
                      <a:pt x="205" y="102"/>
                      <a:pt x="205" y="100"/>
                      <a:pt x="205" y="97"/>
                    </a:cubicBezTo>
                    <a:cubicBezTo>
                      <a:pt x="205" y="95"/>
                      <a:pt x="205" y="93"/>
                      <a:pt x="203" y="91"/>
                    </a:cubicBezTo>
                    <a:cubicBezTo>
                      <a:pt x="202" y="89"/>
                      <a:pt x="200" y="87"/>
                      <a:pt x="199" y="86"/>
                    </a:cubicBezTo>
                    <a:cubicBezTo>
                      <a:pt x="198" y="86"/>
                      <a:pt x="198" y="85"/>
                      <a:pt x="197" y="85"/>
                    </a:cubicBezTo>
                    <a:cubicBezTo>
                      <a:pt x="198" y="84"/>
                      <a:pt x="199" y="84"/>
                      <a:pt x="200" y="84"/>
                    </a:cubicBezTo>
                    <a:cubicBezTo>
                      <a:pt x="201" y="85"/>
                      <a:pt x="203" y="87"/>
                      <a:pt x="206" y="89"/>
                    </a:cubicBezTo>
                    <a:cubicBezTo>
                      <a:pt x="209" y="91"/>
                      <a:pt x="212" y="93"/>
                      <a:pt x="215" y="93"/>
                    </a:cubicBezTo>
                    <a:cubicBezTo>
                      <a:pt x="215" y="93"/>
                      <a:pt x="215" y="93"/>
                      <a:pt x="215" y="93"/>
                    </a:cubicBezTo>
                    <a:cubicBezTo>
                      <a:pt x="216" y="93"/>
                      <a:pt x="216" y="93"/>
                      <a:pt x="216" y="93"/>
                    </a:cubicBezTo>
                    <a:cubicBezTo>
                      <a:pt x="216" y="93"/>
                      <a:pt x="217" y="93"/>
                      <a:pt x="217" y="93"/>
                    </a:cubicBezTo>
                    <a:cubicBezTo>
                      <a:pt x="218" y="93"/>
                      <a:pt x="220" y="92"/>
                      <a:pt x="221" y="91"/>
                    </a:cubicBezTo>
                    <a:cubicBezTo>
                      <a:pt x="223" y="90"/>
                      <a:pt x="224" y="90"/>
                      <a:pt x="224" y="90"/>
                    </a:cubicBezTo>
                    <a:cubicBezTo>
                      <a:pt x="234" y="85"/>
                      <a:pt x="241" y="81"/>
                      <a:pt x="251" y="76"/>
                    </a:cubicBezTo>
                    <a:cubicBezTo>
                      <a:pt x="251" y="76"/>
                      <a:pt x="252" y="75"/>
                      <a:pt x="252" y="74"/>
                    </a:cubicBezTo>
                    <a:cubicBezTo>
                      <a:pt x="255" y="68"/>
                      <a:pt x="259" y="62"/>
                      <a:pt x="262" y="55"/>
                    </a:cubicBezTo>
                    <a:cubicBezTo>
                      <a:pt x="262" y="55"/>
                      <a:pt x="262" y="54"/>
                      <a:pt x="261" y="54"/>
                    </a:cubicBezTo>
                    <a:cubicBezTo>
                      <a:pt x="261" y="53"/>
                      <a:pt x="261" y="53"/>
                      <a:pt x="261" y="53"/>
                    </a:cubicBezTo>
                    <a:cubicBezTo>
                      <a:pt x="260" y="53"/>
                      <a:pt x="260" y="54"/>
                      <a:pt x="260" y="54"/>
                    </a:cubicBezTo>
                    <a:cubicBezTo>
                      <a:pt x="257" y="60"/>
                      <a:pt x="254" y="66"/>
                      <a:pt x="251" y="72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49" y="71"/>
                      <a:pt x="249" y="71"/>
                      <a:pt x="249" y="72"/>
                    </a:cubicBezTo>
                    <a:cubicBezTo>
                      <a:pt x="248" y="72"/>
                      <a:pt x="248" y="72"/>
                      <a:pt x="248" y="72"/>
                    </a:cubicBezTo>
                    <a:cubicBezTo>
                      <a:pt x="250" y="67"/>
                      <a:pt x="253" y="63"/>
                      <a:pt x="255" y="58"/>
                    </a:cubicBezTo>
                    <a:cubicBezTo>
                      <a:pt x="255" y="57"/>
                      <a:pt x="255" y="57"/>
                      <a:pt x="254" y="56"/>
                    </a:cubicBezTo>
                    <a:cubicBezTo>
                      <a:pt x="254" y="56"/>
                      <a:pt x="254" y="56"/>
                      <a:pt x="254" y="56"/>
                    </a:cubicBezTo>
                    <a:cubicBezTo>
                      <a:pt x="254" y="56"/>
                      <a:pt x="253" y="57"/>
                      <a:pt x="253" y="57"/>
                    </a:cubicBezTo>
                    <a:cubicBezTo>
                      <a:pt x="250" y="63"/>
                      <a:pt x="247" y="68"/>
                      <a:pt x="244" y="74"/>
                    </a:cubicBezTo>
                    <a:cubicBezTo>
                      <a:pt x="244" y="74"/>
                      <a:pt x="243" y="74"/>
                      <a:pt x="242" y="75"/>
                    </a:cubicBezTo>
                    <a:cubicBezTo>
                      <a:pt x="246" y="69"/>
                      <a:pt x="248" y="63"/>
                      <a:pt x="251" y="56"/>
                    </a:cubicBezTo>
                    <a:cubicBezTo>
                      <a:pt x="251" y="55"/>
                      <a:pt x="251" y="55"/>
                      <a:pt x="250" y="54"/>
                    </a:cubicBezTo>
                    <a:cubicBezTo>
                      <a:pt x="250" y="54"/>
                      <a:pt x="250" y="54"/>
                      <a:pt x="250" y="54"/>
                    </a:cubicBezTo>
                    <a:cubicBezTo>
                      <a:pt x="249" y="54"/>
                      <a:pt x="249" y="55"/>
                      <a:pt x="249" y="55"/>
                    </a:cubicBezTo>
                    <a:cubicBezTo>
                      <a:pt x="246" y="63"/>
                      <a:pt x="242" y="70"/>
                      <a:pt x="238" y="77"/>
                    </a:cubicBezTo>
                    <a:cubicBezTo>
                      <a:pt x="237" y="77"/>
                      <a:pt x="236" y="78"/>
                      <a:pt x="235" y="78"/>
                    </a:cubicBezTo>
                    <a:cubicBezTo>
                      <a:pt x="240" y="72"/>
                      <a:pt x="243" y="64"/>
                      <a:pt x="246" y="57"/>
                    </a:cubicBezTo>
                    <a:cubicBezTo>
                      <a:pt x="246" y="56"/>
                      <a:pt x="246" y="55"/>
                      <a:pt x="245" y="55"/>
                    </a:cubicBezTo>
                    <a:cubicBezTo>
                      <a:pt x="245" y="55"/>
                      <a:pt x="245" y="55"/>
                      <a:pt x="245" y="55"/>
                    </a:cubicBezTo>
                    <a:cubicBezTo>
                      <a:pt x="244" y="55"/>
                      <a:pt x="244" y="55"/>
                      <a:pt x="244" y="56"/>
                    </a:cubicBezTo>
                    <a:cubicBezTo>
                      <a:pt x="241" y="64"/>
                      <a:pt x="237" y="72"/>
                      <a:pt x="232" y="80"/>
                    </a:cubicBezTo>
                    <a:cubicBezTo>
                      <a:pt x="232" y="80"/>
                      <a:pt x="232" y="80"/>
                      <a:pt x="232" y="80"/>
                    </a:cubicBezTo>
                    <a:cubicBezTo>
                      <a:pt x="231" y="81"/>
                      <a:pt x="230" y="81"/>
                      <a:pt x="230" y="81"/>
                    </a:cubicBezTo>
                    <a:cubicBezTo>
                      <a:pt x="234" y="74"/>
                      <a:pt x="238" y="67"/>
                      <a:pt x="241" y="59"/>
                    </a:cubicBezTo>
                    <a:cubicBezTo>
                      <a:pt x="241" y="58"/>
                      <a:pt x="241" y="57"/>
                      <a:pt x="240" y="57"/>
                    </a:cubicBezTo>
                    <a:cubicBezTo>
                      <a:pt x="240" y="57"/>
                      <a:pt x="240" y="57"/>
                      <a:pt x="240" y="57"/>
                    </a:cubicBezTo>
                    <a:cubicBezTo>
                      <a:pt x="239" y="57"/>
                      <a:pt x="239" y="57"/>
                      <a:pt x="239" y="58"/>
                    </a:cubicBezTo>
                    <a:cubicBezTo>
                      <a:pt x="235" y="67"/>
                      <a:pt x="231" y="75"/>
                      <a:pt x="226" y="83"/>
                    </a:cubicBezTo>
                    <a:cubicBezTo>
                      <a:pt x="225" y="84"/>
                      <a:pt x="224" y="84"/>
                      <a:pt x="223" y="85"/>
                    </a:cubicBezTo>
                    <a:cubicBezTo>
                      <a:pt x="227" y="77"/>
                      <a:pt x="232" y="70"/>
                      <a:pt x="235" y="62"/>
                    </a:cubicBezTo>
                    <a:cubicBezTo>
                      <a:pt x="235" y="61"/>
                      <a:pt x="234" y="60"/>
                      <a:pt x="234" y="60"/>
                    </a:cubicBezTo>
                    <a:cubicBezTo>
                      <a:pt x="234" y="60"/>
                      <a:pt x="233" y="60"/>
                      <a:pt x="233" y="60"/>
                    </a:cubicBezTo>
                    <a:cubicBezTo>
                      <a:pt x="233" y="60"/>
                      <a:pt x="232" y="60"/>
                      <a:pt x="232" y="61"/>
                    </a:cubicBezTo>
                    <a:cubicBezTo>
                      <a:pt x="230" y="70"/>
                      <a:pt x="224" y="77"/>
                      <a:pt x="220" y="86"/>
                    </a:cubicBezTo>
                    <a:cubicBezTo>
                      <a:pt x="220" y="87"/>
                      <a:pt x="219" y="87"/>
                      <a:pt x="219" y="87"/>
                    </a:cubicBezTo>
                    <a:cubicBezTo>
                      <a:pt x="218" y="87"/>
                      <a:pt x="217" y="88"/>
                      <a:pt x="216" y="88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7"/>
                      <a:pt x="217" y="86"/>
                      <a:pt x="218" y="85"/>
                    </a:cubicBezTo>
                    <a:cubicBezTo>
                      <a:pt x="218" y="85"/>
                      <a:pt x="219" y="85"/>
                      <a:pt x="220" y="84"/>
                    </a:cubicBezTo>
                    <a:cubicBezTo>
                      <a:pt x="221" y="83"/>
                      <a:pt x="222" y="82"/>
                      <a:pt x="222" y="81"/>
                    </a:cubicBezTo>
                    <a:cubicBezTo>
                      <a:pt x="223" y="78"/>
                      <a:pt x="224" y="75"/>
                      <a:pt x="224" y="72"/>
                    </a:cubicBezTo>
                    <a:cubicBezTo>
                      <a:pt x="224" y="72"/>
                      <a:pt x="224" y="72"/>
                      <a:pt x="224" y="72"/>
                    </a:cubicBezTo>
                    <a:cubicBezTo>
                      <a:pt x="225" y="70"/>
                      <a:pt x="226" y="67"/>
                      <a:pt x="227" y="64"/>
                    </a:cubicBezTo>
                    <a:cubicBezTo>
                      <a:pt x="227" y="64"/>
                      <a:pt x="227" y="63"/>
                      <a:pt x="226" y="63"/>
                    </a:cubicBezTo>
                    <a:cubicBezTo>
                      <a:pt x="226" y="63"/>
                      <a:pt x="226" y="63"/>
                      <a:pt x="226" y="63"/>
                    </a:cubicBezTo>
                    <a:cubicBezTo>
                      <a:pt x="226" y="63"/>
                      <a:pt x="225" y="63"/>
                      <a:pt x="225" y="64"/>
                    </a:cubicBezTo>
                    <a:cubicBezTo>
                      <a:pt x="225" y="65"/>
                      <a:pt x="224" y="66"/>
                      <a:pt x="224" y="67"/>
                    </a:cubicBezTo>
                    <a:cubicBezTo>
                      <a:pt x="224" y="66"/>
                      <a:pt x="223" y="65"/>
                      <a:pt x="223" y="64"/>
                    </a:cubicBezTo>
                    <a:cubicBezTo>
                      <a:pt x="218" y="43"/>
                      <a:pt x="212" y="30"/>
                      <a:pt x="206" y="22"/>
                    </a:cubicBezTo>
                    <a:cubicBezTo>
                      <a:pt x="203" y="19"/>
                      <a:pt x="200" y="16"/>
                      <a:pt x="19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0" y="14"/>
                      <a:pt x="203" y="13"/>
                      <a:pt x="206" y="11"/>
                    </a:cubicBezTo>
                    <a:cubicBezTo>
                      <a:pt x="209" y="10"/>
                      <a:pt x="212" y="9"/>
                      <a:pt x="215" y="7"/>
                    </a:cubicBezTo>
                    <a:cubicBezTo>
                      <a:pt x="217" y="6"/>
                      <a:pt x="219" y="5"/>
                      <a:pt x="220" y="4"/>
                    </a:cubicBezTo>
                    <a:cubicBezTo>
                      <a:pt x="222" y="4"/>
                      <a:pt x="222" y="2"/>
                      <a:pt x="221" y="1"/>
                    </a:cubicBezTo>
                    <a:cubicBezTo>
                      <a:pt x="221" y="0"/>
                      <a:pt x="220" y="0"/>
                      <a:pt x="21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09" name="Rectangle 839"/>
              <p:cNvSpPr>
                <a:spLocks noChangeArrowheads="1"/>
              </p:cNvSpPr>
              <p:nvPr/>
            </p:nvSpPr>
            <p:spPr bwMode="auto">
              <a:xfrm>
                <a:off x="2633" y="2778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0" name="Rectangle 840"/>
              <p:cNvSpPr>
                <a:spLocks noChangeArrowheads="1"/>
              </p:cNvSpPr>
              <p:nvPr/>
            </p:nvSpPr>
            <p:spPr bwMode="auto">
              <a:xfrm>
                <a:off x="2633" y="2778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1" name="Freeform 841"/>
              <p:cNvSpPr>
                <a:spLocks noChangeArrowheads="1"/>
              </p:cNvSpPr>
              <p:nvPr/>
            </p:nvSpPr>
            <p:spPr bwMode="auto">
              <a:xfrm>
                <a:off x="2820" y="2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2" name="Freeform 842"/>
              <p:cNvSpPr>
                <a:spLocks noChangeArrowheads="1"/>
              </p:cNvSpPr>
              <p:nvPr/>
            </p:nvSpPr>
            <p:spPr bwMode="auto">
              <a:xfrm>
                <a:off x="2820" y="25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3" name="Freeform 843"/>
              <p:cNvSpPr>
                <a:spLocks noEditPoints="1" noChangeArrowheads="1"/>
              </p:cNvSpPr>
              <p:nvPr/>
            </p:nvSpPr>
            <p:spPr bwMode="auto">
              <a:xfrm>
                <a:off x="4993" y="2200"/>
                <a:ext cx="393" cy="533"/>
              </a:xfrm>
              <a:custGeom>
                <a:avLst/>
                <a:gdLst>
                  <a:gd name="T0" fmla="*/ 67 w 166"/>
                  <a:gd name="T1" fmla="*/ 201 h 225"/>
                  <a:gd name="T2" fmla="*/ 50 w 166"/>
                  <a:gd name="T3" fmla="*/ 81 h 225"/>
                  <a:gd name="T4" fmla="*/ 60 w 166"/>
                  <a:gd name="T5" fmla="*/ 211 h 225"/>
                  <a:gd name="T6" fmla="*/ 51 w 166"/>
                  <a:gd name="T7" fmla="*/ 219 h 225"/>
                  <a:gd name="T8" fmla="*/ 18 w 166"/>
                  <a:gd name="T9" fmla="*/ 215 h 225"/>
                  <a:gd name="T10" fmla="*/ 91 w 166"/>
                  <a:gd name="T11" fmla="*/ 85 h 225"/>
                  <a:gd name="T12" fmla="*/ 113 w 166"/>
                  <a:gd name="T13" fmla="*/ 211 h 225"/>
                  <a:gd name="T14" fmla="*/ 104 w 166"/>
                  <a:gd name="T15" fmla="*/ 219 h 225"/>
                  <a:gd name="T16" fmla="*/ 72 w 166"/>
                  <a:gd name="T17" fmla="*/ 215 h 225"/>
                  <a:gd name="T18" fmla="*/ 111 w 166"/>
                  <a:gd name="T19" fmla="*/ 73 h 225"/>
                  <a:gd name="T20" fmla="*/ 117 w 166"/>
                  <a:gd name="T21" fmla="*/ 206 h 225"/>
                  <a:gd name="T22" fmla="*/ 66 w 166"/>
                  <a:gd name="T23" fmla="*/ 75 h 225"/>
                  <a:gd name="T24" fmla="*/ 67 w 166"/>
                  <a:gd name="T25" fmla="*/ 82 h 225"/>
                  <a:gd name="T26" fmla="*/ 14 w 166"/>
                  <a:gd name="T27" fmla="*/ 82 h 225"/>
                  <a:gd name="T28" fmla="*/ 11 w 166"/>
                  <a:gd name="T29" fmla="*/ 78 h 225"/>
                  <a:gd name="T30" fmla="*/ 14 w 166"/>
                  <a:gd name="T31" fmla="*/ 81 h 225"/>
                  <a:gd name="T32" fmla="*/ 72 w 166"/>
                  <a:gd name="T33" fmla="*/ 83 h 225"/>
                  <a:gd name="T34" fmla="*/ 123 w 166"/>
                  <a:gd name="T35" fmla="*/ 20 h 225"/>
                  <a:gd name="T36" fmla="*/ 80 w 166"/>
                  <a:gd name="T37" fmla="*/ 78 h 225"/>
                  <a:gd name="T38" fmla="*/ 133 w 166"/>
                  <a:gd name="T39" fmla="*/ 22 h 225"/>
                  <a:gd name="T40" fmla="*/ 95 w 166"/>
                  <a:gd name="T41" fmla="*/ 74 h 225"/>
                  <a:gd name="T42" fmla="*/ 115 w 166"/>
                  <a:gd name="T43" fmla="*/ 62 h 225"/>
                  <a:gd name="T44" fmla="*/ 107 w 166"/>
                  <a:gd name="T45" fmla="*/ 70 h 225"/>
                  <a:gd name="T46" fmla="*/ 40 w 166"/>
                  <a:gd name="T47" fmla="*/ 75 h 225"/>
                  <a:gd name="T48" fmla="*/ 89 w 166"/>
                  <a:gd name="T49" fmla="*/ 20 h 225"/>
                  <a:gd name="T50" fmla="*/ 57 w 166"/>
                  <a:gd name="T51" fmla="*/ 70 h 225"/>
                  <a:gd name="T52" fmla="*/ 47 w 166"/>
                  <a:gd name="T53" fmla="*/ 78 h 225"/>
                  <a:gd name="T54" fmla="*/ 19 w 166"/>
                  <a:gd name="T55" fmla="*/ 83 h 225"/>
                  <a:gd name="T56" fmla="*/ 70 w 166"/>
                  <a:gd name="T57" fmla="*/ 20 h 225"/>
                  <a:gd name="T58" fmla="*/ 27 w 166"/>
                  <a:gd name="T59" fmla="*/ 78 h 225"/>
                  <a:gd name="T60" fmla="*/ 79 w 166"/>
                  <a:gd name="T61" fmla="*/ 22 h 225"/>
                  <a:gd name="T62" fmla="*/ 45 w 166"/>
                  <a:gd name="T63" fmla="*/ 40 h 225"/>
                  <a:gd name="T64" fmla="*/ 45 w 166"/>
                  <a:gd name="T65" fmla="*/ 40 h 225"/>
                  <a:gd name="T66" fmla="*/ 120 w 166"/>
                  <a:gd name="T67" fmla="*/ 18 h 225"/>
                  <a:gd name="T68" fmla="*/ 118 w 166"/>
                  <a:gd name="T69" fmla="*/ 64 h 225"/>
                  <a:gd name="T70" fmla="*/ 123 w 166"/>
                  <a:gd name="T71" fmla="*/ 197 h 225"/>
                  <a:gd name="T72" fmla="*/ 87 w 166"/>
                  <a:gd name="T73" fmla="*/ 32 h 225"/>
                  <a:gd name="T74" fmla="*/ 5 w 166"/>
                  <a:gd name="T75" fmla="*/ 78 h 225"/>
                  <a:gd name="T76" fmla="*/ 64 w 166"/>
                  <a:gd name="T77" fmla="*/ 6 h 225"/>
                  <a:gd name="T78" fmla="*/ 9 w 166"/>
                  <a:gd name="T79" fmla="*/ 79 h 225"/>
                  <a:gd name="T80" fmla="*/ 59 w 166"/>
                  <a:gd name="T81" fmla="*/ 78 h 225"/>
                  <a:gd name="T82" fmla="*/ 100 w 166"/>
                  <a:gd name="T83" fmla="*/ 23 h 225"/>
                  <a:gd name="T84" fmla="*/ 65 w 166"/>
                  <a:gd name="T85" fmla="*/ 74 h 225"/>
                  <a:gd name="T86" fmla="*/ 118 w 166"/>
                  <a:gd name="T87" fmla="*/ 0 h 225"/>
                  <a:gd name="T88" fmla="*/ 98 w 166"/>
                  <a:gd name="T89" fmla="*/ 7 h 225"/>
                  <a:gd name="T90" fmla="*/ 91 w 166"/>
                  <a:gd name="T91" fmla="*/ 15 h 225"/>
                  <a:gd name="T92" fmla="*/ 79 w 166"/>
                  <a:gd name="T93" fmla="*/ 18 h 225"/>
                  <a:gd name="T94" fmla="*/ 75 w 166"/>
                  <a:gd name="T95" fmla="*/ 17 h 225"/>
                  <a:gd name="T96" fmla="*/ 67 w 166"/>
                  <a:gd name="T97" fmla="*/ 1 h 225"/>
                  <a:gd name="T98" fmla="*/ 2 w 166"/>
                  <a:gd name="T99" fmla="*/ 74 h 225"/>
                  <a:gd name="T100" fmla="*/ 3 w 166"/>
                  <a:gd name="T101" fmla="*/ 81 h 225"/>
                  <a:gd name="T102" fmla="*/ 14 w 166"/>
                  <a:gd name="T103" fmla="*/ 216 h 225"/>
                  <a:gd name="T104" fmla="*/ 40 w 166"/>
                  <a:gd name="T105" fmla="*/ 225 h 225"/>
                  <a:gd name="T106" fmla="*/ 62 w 166"/>
                  <a:gd name="T107" fmla="*/ 217 h 225"/>
                  <a:gd name="T108" fmla="*/ 68 w 166"/>
                  <a:gd name="T109" fmla="*/ 216 h 225"/>
                  <a:gd name="T110" fmla="*/ 68 w 166"/>
                  <a:gd name="T111" fmla="*/ 217 h 225"/>
                  <a:gd name="T112" fmla="*/ 114 w 166"/>
                  <a:gd name="T113" fmla="*/ 217 h 225"/>
                  <a:gd name="T114" fmla="*/ 163 w 166"/>
                  <a:gd name="T115" fmla="*/ 154 h 225"/>
                  <a:gd name="T116" fmla="*/ 149 w 166"/>
                  <a:gd name="T117" fmla="*/ 7 h 225"/>
                  <a:gd name="T118" fmla="*/ 132 w 166"/>
                  <a:gd name="T119" fmla="*/ 18 h 225"/>
                  <a:gd name="T120" fmla="*/ 130 w 166"/>
                  <a:gd name="T121" fmla="*/ 16 h 225"/>
                  <a:gd name="T122" fmla="*/ 123 w 166"/>
                  <a:gd name="T123" fmla="*/ 13 h 225"/>
                  <a:gd name="T124" fmla="*/ 118 w 166"/>
                  <a:gd name="T12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225">
                    <a:moveTo>
                      <a:pt x="63" y="206"/>
                    </a:moveTo>
                    <a:cubicBezTo>
                      <a:pt x="62" y="171"/>
                      <a:pt x="61" y="140"/>
                      <a:pt x="59" y="107"/>
                    </a:cubicBezTo>
                    <a:cubicBezTo>
                      <a:pt x="64" y="138"/>
                      <a:pt x="66" y="169"/>
                      <a:pt x="67" y="200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66" y="202"/>
                      <a:pt x="64" y="204"/>
                      <a:pt x="63" y="206"/>
                    </a:cubicBezTo>
                    <a:moveTo>
                      <a:pt x="22" y="87"/>
                    </a:moveTo>
                    <a:cubicBezTo>
                      <a:pt x="27" y="87"/>
                      <a:pt x="33" y="86"/>
                      <a:pt x="38" y="85"/>
                    </a:cubicBezTo>
                    <a:cubicBezTo>
                      <a:pt x="42" y="84"/>
                      <a:pt x="46" y="83"/>
                      <a:pt x="50" y="81"/>
                    </a:cubicBezTo>
                    <a:cubicBezTo>
                      <a:pt x="51" y="80"/>
                      <a:pt x="53" y="79"/>
                      <a:pt x="54" y="77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6" y="124"/>
                      <a:pt x="57" y="164"/>
                      <a:pt x="59" y="210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59" y="211"/>
                      <a:pt x="59" y="212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7" y="215"/>
                      <a:pt x="54" y="218"/>
                      <a:pt x="51" y="219"/>
                    </a:cubicBezTo>
                    <a:cubicBezTo>
                      <a:pt x="48" y="221"/>
                      <a:pt x="44" y="221"/>
                      <a:pt x="40" y="221"/>
                    </a:cubicBezTo>
                    <a:cubicBezTo>
                      <a:pt x="40" y="221"/>
                      <a:pt x="40" y="221"/>
                      <a:pt x="40" y="221"/>
                    </a:cubicBezTo>
                    <a:cubicBezTo>
                      <a:pt x="40" y="221"/>
                      <a:pt x="40" y="221"/>
                      <a:pt x="40" y="221"/>
                    </a:cubicBezTo>
                    <a:cubicBezTo>
                      <a:pt x="32" y="221"/>
                      <a:pt x="24" y="219"/>
                      <a:pt x="18" y="215"/>
                    </a:cubicBezTo>
                    <a:cubicBezTo>
                      <a:pt x="18" y="171"/>
                      <a:pt x="14" y="127"/>
                      <a:pt x="6" y="84"/>
                    </a:cubicBezTo>
                    <a:cubicBezTo>
                      <a:pt x="11" y="86"/>
                      <a:pt x="16" y="87"/>
                      <a:pt x="22" y="87"/>
                    </a:cubicBezTo>
                    <a:moveTo>
                      <a:pt x="75" y="87"/>
                    </a:moveTo>
                    <a:cubicBezTo>
                      <a:pt x="80" y="87"/>
                      <a:pt x="86" y="86"/>
                      <a:pt x="91" y="85"/>
                    </a:cubicBezTo>
                    <a:cubicBezTo>
                      <a:pt x="95" y="84"/>
                      <a:pt x="99" y="83"/>
                      <a:pt x="103" y="81"/>
                    </a:cubicBezTo>
                    <a:cubicBezTo>
                      <a:pt x="104" y="80"/>
                      <a:pt x="106" y="79"/>
                      <a:pt x="107" y="77"/>
                    </a:cubicBezTo>
                    <a:cubicBezTo>
                      <a:pt x="109" y="124"/>
                      <a:pt x="111" y="163"/>
                      <a:pt x="113" y="210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13" y="211"/>
                      <a:pt x="112" y="212"/>
                      <a:pt x="112" y="212"/>
                    </a:cubicBezTo>
                    <a:cubicBezTo>
                      <a:pt x="112" y="212"/>
                      <a:pt x="112" y="212"/>
                      <a:pt x="112" y="212"/>
                    </a:cubicBezTo>
                    <a:cubicBezTo>
                      <a:pt x="112" y="212"/>
                      <a:pt x="112" y="212"/>
                      <a:pt x="112" y="212"/>
                    </a:cubicBezTo>
                    <a:cubicBezTo>
                      <a:pt x="110" y="215"/>
                      <a:pt x="108" y="218"/>
                      <a:pt x="104" y="219"/>
                    </a:cubicBezTo>
                    <a:cubicBezTo>
                      <a:pt x="101" y="221"/>
                      <a:pt x="97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93" y="221"/>
                      <a:pt x="93" y="221"/>
                      <a:pt x="93" y="221"/>
                    </a:cubicBezTo>
                    <a:cubicBezTo>
                      <a:pt x="85" y="221"/>
                      <a:pt x="77" y="219"/>
                      <a:pt x="72" y="215"/>
                    </a:cubicBezTo>
                    <a:cubicBezTo>
                      <a:pt x="71" y="171"/>
                      <a:pt x="67" y="127"/>
                      <a:pt x="60" y="84"/>
                    </a:cubicBezTo>
                    <a:cubicBezTo>
                      <a:pt x="64" y="86"/>
                      <a:pt x="70" y="87"/>
                      <a:pt x="75" y="87"/>
                    </a:cubicBezTo>
                    <a:moveTo>
                      <a:pt x="117" y="206"/>
                    </a:moveTo>
                    <a:cubicBezTo>
                      <a:pt x="115" y="159"/>
                      <a:pt x="113" y="120"/>
                      <a:pt x="111" y="73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4" y="116"/>
                      <a:pt x="116" y="158"/>
                      <a:pt x="119" y="202"/>
                    </a:cubicBezTo>
                    <a:cubicBezTo>
                      <a:pt x="119" y="202"/>
                      <a:pt x="119" y="202"/>
                      <a:pt x="119" y="202"/>
                    </a:cubicBezTo>
                    <a:cubicBezTo>
                      <a:pt x="118" y="204"/>
                      <a:pt x="117" y="205"/>
                      <a:pt x="117" y="206"/>
                    </a:cubicBezTo>
                    <a:moveTo>
                      <a:pt x="66" y="82"/>
                    </a:moveTo>
                    <a:cubicBezTo>
                      <a:pt x="65" y="82"/>
                      <a:pt x="64" y="80"/>
                      <a:pt x="64" y="79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5" y="77"/>
                      <a:pt x="65" y="76"/>
                      <a:pt x="66" y="75"/>
                    </a:cubicBezTo>
                    <a:cubicBezTo>
                      <a:pt x="74" y="67"/>
                      <a:pt x="81" y="58"/>
                      <a:pt x="89" y="50"/>
                    </a:cubicBezTo>
                    <a:cubicBezTo>
                      <a:pt x="83" y="57"/>
                      <a:pt x="76" y="64"/>
                      <a:pt x="70" y="72"/>
                    </a:cubicBezTo>
                    <a:cubicBezTo>
                      <a:pt x="69" y="74"/>
                      <a:pt x="67" y="77"/>
                      <a:pt x="67" y="81"/>
                    </a:cubicBezTo>
                    <a:cubicBezTo>
                      <a:pt x="67" y="81"/>
                      <a:pt x="67" y="82"/>
                      <a:pt x="67" y="82"/>
                    </a:cubicBezTo>
                    <a:cubicBezTo>
                      <a:pt x="67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moveTo>
                      <a:pt x="14" y="82"/>
                    </a:moveTo>
                    <a:cubicBezTo>
                      <a:pt x="13" y="82"/>
                      <a:pt x="13" y="82"/>
                      <a:pt x="12" y="82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2"/>
                      <a:pt x="11" y="80"/>
                      <a:pt x="11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7"/>
                      <a:pt x="12" y="76"/>
                      <a:pt x="13" y="75"/>
                    </a:cubicBezTo>
                    <a:cubicBezTo>
                      <a:pt x="20" y="67"/>
                      <a:pt x="28" y="58"/>
                      <a:pt x="36" y="50"/>
                    </a:cubicBezTo>
                    <a:cubicBezTo>
                      <a:pt x="29" y="57"/>
                      <a:pt x="23" y="64"/>
                      <a:pt x="17" y="72"/>
                    </a:cubicBezTo>
                    <a:cubicBezTo>
                      <a:pt x="15" y="74"/>
                      <a:pt x="14" y="77"/>
                      <a:pt x="14" y="81"/>
                    </a:cubicBezTo>
                    <a:cubicBezTo>
                      <a:pt x="13" y="81"/>
                      <a:pt x="14" y="82"/>
                      <a:pt x="14" y="82"/>
                    </a:cubicBezTo>
                    <a:moveTo>
                      <a:pt x="75" y="83"/>
                    </a:moveTo>
                    <a:cubicBezTo>
                      <a:pt x="75" y="83"/>
                      <a:pt x="75" y="83"/>
                      <a:pt x="75" y="83"/>
                    </a:cubicBezTo>
                    <a:cubicBezTo>
                      <a:pt x="74" y="83"/>
                      <a:pt x="73" y="83"/>
                      <a:pt x="72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1" y="82"/>
                      <a:pt x="71" y="82"/>
                      <a:pt x="71" y="81"/>
                    </a:cubicBezTo>
                    <a:cubicBezTo>
                      <a:pt x="71" y="79"/>
                      <a:pt x="72" y="76"/>
                      <a:pt x="74" y="75"/>
                    </a:cubicBezTo>
                    <a:cubicBezTo>
                      <a:pt x="88" y="55"/>
                      <a:pt x="105" y="37"/>
                      <a:pt x="123" y="20"/>
                    </a:cubicBezTo>
                    <a:cubicBezTo>
                      <a:pt x="124" y="21"/>
                      <a:pt x="124" y="21"/>
                      <a:pt x="125" y="21"/>
                    </a:cubicBezTo>
                    <a:cubicBezTo>
                      <a:pt x="109" y="38"/>
                      <a:pt x="93" y="56"/>
                      <a:pt x="79" y="74"/>
                    </a:cubicBezTo>
                    <a:cubicBezTo>
                      <a:pt x="78" y="75"/>
                      <a:pt x="78" y="76"/>
                      <a:pt x="79" y="77"/>
                    </a:cubicBezTo>
                    <a:cubicBezTo>
                      <a:pt x="80" y="77"/>
                      <a:pt x="80" y="78"/>
                      <a:pt x="80" y="78"/>
                    </a:cubicBezTo>
                    <a:cubicBezTo>
                      <a:pt x="81" y="78"/>
                      <a:pt x="82" y="77"/>
                      <a:pt x="82" y="77"/>
                    </a:cubicBezTo>
                    <a:cubicBezTo>
                      <a:pt x="97" y="57"/>
                      <a:pt x="113" y="39"/>
                      <a:pt x="130" y="21"/>
                    </a:cubicBezTo>
                    <a:cubicBezTo>
                      <a:pt x="131" y="21"/>
                      <a:pt x="131" y="22"/>
                      <a:pt x="132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19" y="38"/>
                      <a:pt x="105" y="55"/>
                      <a:pt x="92" y="72"/>
                    </a:cubicBezTo>
                    <a:cubicBezTo>
                      <a:pt x="91" y="72"/>
                      <a:pt x="91" y="74"/>
                      <a:pt x="92" y="74"/>
                    </a:cubicBezTo>
                    <a:cubicBezTo>
                      <a:pt x="92" y="75"/>
                      <a:pt x="93" y="75"/>
                      <a:pt x="93" y="75"/>
                    </a:cubicBezTo>
                    <a:cubicBezTo>
                      <a:pt x="94" y="75"/>
                      <a:pt x="95" y="75"/>
                      <a:pt x="95" y="74"/>
                    </a:cubicBezTo>
                    <a:cubicBezTo>
                      <a:pt x="109" y="56"/>
                      <a:pt x="124" y="39"/>
                      <a:pt x="138" y="21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9" y="21"/>
                      <a:pt x="140" y="21"/>
                      <a:pt x="140" y="21"/>
                    </a:cubicBezTo>
                    <a:cubicBezTo>
                      <a:pt x="133" y="35"/>
                      <a:pt x="124" y="49"/>
                      <a:pt x="115" y="62"/>
                    </a:cubicBezTo>
                    <a:cubicBezTo>
                      <a:pt x="113" y="64"/>
                      <a:pt x="111" y="66"/>
                      <a:pt x="110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08" y="68"/>
                      <a:pt x="107" y="69"/>
                      <a:pt x="107" y="70"/>
                    </a:cubicBezTo>
                    <a:cubicBezTo>
                      <a:pt x="106" y="73"/>
                      <a:pt x="104" y="76"/>
                      <a:pt x="101" y="78"/>
                    </a:cubicBezTo>
                    <a:cubicBezTo>
                      <a:pt x="98" y="80"/>
                      <a:pt x="94" y="81"/>
                      <a:pt x="90" y="81"/>
                    </a:cubicBezTo>
                    <a:cubicBezTo>
                      <a:pt x="85" y="82"/>
                      <a:pt x="80" y="83"/>
                      <a:pt x="75" y="83"/>
                    </a:cubicBezTo>
                    <a:moveTo>
                      <a:pt x="40" y="75"/>
                    </a:moveTo>
                    <a:cubicBezTo>
                      <a:pt x="41" y="75"/>
                      <a:pt x="41" y="75"/>
                      <a:pt x="42" y="74"/>
                    </a:cubicBezTo>
                    <a:cubicBezTo>
                      <a:pt x="56" y="56"/>
                      <a:pt x="70" y="39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6" y="21"/>
                      <a:pt x="88" y="20"/>
                      <a:pt x="89" y="20"/>
                    </a:cubicBezTo>
                    <a:cubicBezTo>
                      <a:pt x="84" y="30"/>
                      <a:pt x="78" y="39"/>
                      <a:pt x="72" y="48"/>
                    </a:cubicBezTo>
                    <a:cubicBezTo>
                      <a:pt x="72" y="49"/>
                      <a:pt x="72" y="49"/>
                      <a:pt x="72" y="50"/>
                    </a:cubicBezTo>
                    <a:cubicBezTo>
                      <a:pt x="67" y="56"/>
                      <a:pt x="62" y="63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69"/>
                      <a:pt x="56" y="68"/>
                      <a:pt x="56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4" y="68"/>
                      <a:pt x="53" y="69"/>
                      <a:pt x="53" y="70"/>
                    </a:cubicBezTo>
                    <a:cubicBezTo>
                      <a:pt x="53" y="73"/>
                      <a:pt x="50" y="76"/>
                      <a:pt x="47" y="78"/>
                    </a:cubicBezTo>
                    <a:cubicBezTo>
                      <a:pt x="44" y="80"/>
                      <a:pt x="41" y="81"/>
                      <a:pt x="37" y="81"/>
                    </a:cubicBezTo>
                    <a:cubicBezTo>
                      <a:pt x="32" y="82"/>
                      <a:pt x="27" y="83"/>
                      <a:pt x="22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1" y="83"/>
                      <a:pt x="20" y="83"/>
                      <a:pt x="19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2"/>
                      <a:pt x="18" y="82"/>
                      <a:pt x="18" y="81"/>
                    </a:cubicBezTo>
                    <a:cubicBezTo>
                      <a:pt x="17" y="79"/>
                      <a:pt x="19" y="76"/>
                      <a:pt x="20" y="75"/>
                    </a:cubicBezTo>
                    <a:cubicBezTo>
                      <a:pt x="35" y="55"/>
                      <a:pt x="52" y="37"/>
                      <a:pt x="70" y="20"/>
                    </a:cubicBezTo>
                    <a:cubicBezTo>
                      <a:pt x="70" y="21"/>
                      <a:pt x="71" y="21"/>
                      <a:pt x="72" y="21"/>
                    </a:cubicBezTo>
                    <a:cubicBezTo>
                      <a:pt x="55" y="38"/>
                      <a:pt x="40" y="56"/>
                      <a:pt x="26" y="74"/>
                    </a:cubicBezTo>
                    <a:cubicBezTo>
                      <a:pt x="25" y="75"/>
                      <a:pt x="25" y="76"/>
                      <a:pt x="26" y="77"/>
                    </a:cubicBezTo>
                    <a:cubicBezTo>
                      <a:pt x="26" y="77"/>
                      <a:pt x="27" y="78"/>
                      <a:pt x="27" y="78"/>
                    </a:cubicBezTo>
                    <a:cubicBezTo>
                      <a:pt x="28" y="78"/>
                      <a:pt x="28" y="77"/>
                      <a:pt x="29" y="77"/>
                    </a:cubicBezTo>
                    <a:cubicBezTo>
                      <a:pt x="44" y="57"/>
                      <a:pt x="60" y="39"/>
                      <a:pt x="77" y="21"/>
                    </a:cubicBezTo>
                    <a:cubicBezTo>
                      <a:pt x="77" y="21"/>
                      <a:pt x="78" y="22"/>
                      <a:pt x="79" y="22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66" y="38"/>
                      <a:pt x="52" y="55"/>
                      <a:pt x="38" y="72"/>
                    </a:cubicBezTo>
                    <a:cubicBezTo>
                      <a:pt x="38" y="72"/>
                      <a:pt x="38" y="74"/>
                      <a:pt x="39" y="74"/>
                    </a:cubicBezTo>
                    <a:cubicBezTo>
                      <a:pt x="39" y="75"/>
                      <a:pt x="40" y="75"/>
                      <a:pt x="40" y="75"/>
                    </a:cubicBezTo>
                    <a:moveTo>
                      <a:pt x="45" y="40"/>
                    </a:moveTo>
                    <a:cubicBezTo>
                      <a:pt x="52" y="32"/>
                      <a:pt x="59" y="24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59" y="25"/>
                      <a:pt x="52" y="32"/>
                      <a:pt x="45" y="40"/>
                    </a:cubicBezTo>
                    <a:moveTo>
                      <a:pt x="98" y="40"/>
                    </a:moveTo>
                    <a:cubicBezTo>
                      <a:pt x="105" y="32"/>
                      <a:pt x="112" y="24"/>
                      <a:pt x="119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2" y="25"/>
                      <a:pt x="105" y="32"/>
                      <a:pt x="98" y="40"/>
                    </a:cubicBezTo>
                    <a:moveTo>
                      <a:pt x="123" y="197"/>
                    </a:moveTo>
                    <a:cubicBezTo>
                      <a:pt x="120" y="153"/>
                      <a:pt x="118" y="112"/>
                      <a:pt x="116" y="67"/>
                    </a:cubicBezTo>
                    <a:cubicBezTo>
                      <a:pt x="116" y="66"/>
                      <a:pt x="117" y="65"/>
                      <a:pt x="118" y="64"/>
                    </a:cubicBezTo>
                    <a:cubicBezTo>
                      <a:pt x="130" y="49"/>
                      <a:pt x="139" y="32"/>
                      <a:pt x="148" y="15"/>
                    </a:cubicBezTo>
                    <a:cubicBezTo>
                      <a:pt x="155" y="60"/>
                      <a:pt x="161" y="105"/>
                      <a:pt x="162" y="150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48" y="165"/>
                      <a:pt x="135" y="181"/>
                      <a:pt x="123" y="197"/>
                    </a:cubicBezTo>
                    <a:moveTo>
                      <a:pt x="87" y="32"/>
                    </a:moveTo>
                    <a:cubicBezTo>
                      <a:pt x="90" y="27"/>
                      <a:pt x="93" y="21"/>
                      <a:pt x="96" y="15"/>
                    </a:cubicBezTo>
                    <a:cubicBezTo>
                      <a:pt x="96" y="17"/>
                      <a:pt x="97" y="19"/>
                      <a:pt x="97" y="21"/>
                    </a:cubicBezTo>
                    <a:cubicBezTo>
                      <a:pt x="93" y="24"/>
                      <a:pt x="90" y="28"/>
                      <a:pt x="87" y="32"/>
                    </a:cubicBezTo>
                    <a:moveTo>
                      <a:pt x="9" y="80"/>
                    </a:moveTo>
                    <a:cubicBezTo>
                      <a:pt x="8" y="80"/>
                      <a:pt x="8" y="80"/>
                      <a:pt x="8" y="80"/>
                    </a:cubicBezTo>
                    <a:cubicBezTo>
                      <a:pt x="7" y="80"/>
                      <a:pt x="6" y="79"/>
                      <a:pt x="5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7"/>
                      <a:pt x="5" y="76"/>
                      <a:pt x="5" y="76"/>
                    </a:cubicBezTo>
                    <a:cubicBezTo>
                      <a:pt x="22" y="50"/>
                      <a:pt x="42" y="27"/>
                      <a:pt x="64" y="6"/>
                    </a:cubicBezTo>
                    <a:cubicBezTo>
                      <a:pt x="64" y="9"/>
                      <a:pt x="65" y="11"/>
                      <a:pt x="66" y="14"/>
                    </a:cubicBezTo>
                    <a:cubicBezTo>
                      <a:pt x="47" y="34"/>
                      <a:pt x="29" y="54"/>
                      <a:pt x="11" y="74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78"/>
                      <a:pt x="9" y="79"/>
                      <a:pt x="9" y="79"/>
                    </a:cubicBezTo>
                    <a:cubicBezTo>
                      <a:pt x="9" y="80"/>
                      <a:pt x="9" y="80"/>
                      <a:pt x="9" y="80"/>
                    </a:cubicBezTo>
                    <a:moveTo>
                      <a:pt x="62" y="80"/>
                    </a:moveTo>
                    <a:cubicBezTo>
                      <a:pt x="62" y="80"/>
                      <a:pt x="62" y="80"/>
                      <a:pt x="62" y="80"/>
                    </a:cubicBezTo>
                    <a:cubicBezTo>
                      <a:pt x="61" y="80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8" y="76"/>
                      <a:pt x="58" y="76"/>
                      <a:pt x="58" y="76"/>
                    </a:cubicBezTo>
                    <a:cubicBezTo>
                      <a:pt x="71" y="57"/>
                      <a:pt x="85" y="40"/>
                      <a:pt x="100" y="23"/>
                    </a:cubicBezTo>
                    <a:cubicBezTo>
                      <a:pt x="101" y="23"/>
                      <a:pt x="101" y="23"/>
                      <a:pt x="101" y="22"/>
                    </a:cubicBezTo>
                    <a:cubicBezTo>
                      <a:pt x="106" y="17"/>
                      <a:pt x="112" y="11"/>
                      <a:pt x="117" y="6"/>
                    </a:cubicBezTo>
                    <a:cubicBezTo>
                      <a:pt x="118" y="9"/>
                      <a:pt x="118" y="11"/>
                      <a:pt x="119" y="14"/>
                    </a:cubicBezTo>
                    <a:cubicBezTo>
                      <a:pt x="100" y="34"/>
                      <a:pt x="82" y="54"/>
                      <a:pt x="65" y="74"/>
                    </a:cubicBezTo>
                    <a:cubicBezTo>
                      <a:pt x="64" y="75"/>
                      <a:pt x="63" y="76"/>
                      <a:pt x="62" y="78"/>
                    </a:cubicBezTo>
                    <a:cubicBezTo>
                      <a:pt x="62" y="78"/>
                      <a:pt x="62" y="79"/>
                      <a:pt x="62" y="79"/>
                    </a:cubicBezTo>
                    <a:cubicBezTo>
                      <a:pt x="62" y="80"/>
                      <a:pt x="62" y="80"/>
                      <a:pt x="62" y="80"/>
                    </a:cubicBezTo>
                    <a:moveTo>
                      <a:pt x="118" y="0"/>
                    </a:moveTo>
                    <a:cubicBezTo>
                      <a:pt x="118" y="0"/>
                      <a:pt x="117" y="0"/>
                      <a:pt x="117" y="0"/>
                    </a:cubicBezTo>
                    <a:cubicBezTo>
                      <a:pt x="111" y="6"/>
                      <a:pt x="106" y="11"/>
                      <a:pt x="100" y="17"/>
                    </a:cubicBezTo>
                    <a:cubicBezTo>
                      <a:pt x="100" y="14"/>
                      <a:pt x="100" y="11"/>
                      <a:pt x="99" y="9"/>
                    </a:cubicBezTo>
                    <a:cubicBezTo>
                      <a:pt x="99" y="8"/>
                      <a:pt x="98" y="7"/>
                      <a:pt x="98" y="7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4" y="10"/>
                      <a:pt x="93" y="13"/>
                      <a:pt x="91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1" y="15"/>
                      <a:pt x="90" y="15"/>
                      <a:pt x="90" y="15"/>
                    </a:cubicBezTo>
                    <a:cubicBezTo>
                      <a:pt x="87" y="17"/>
                      <a:pt x="83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7" y="16"/>
                      <a:pt x="77" y="16"/>
                    </a:cubicBezTo>
                    <a:cubicBezTo>
                      <a:pt x="76" y="16"/>
                      <a:pt x="76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3" y="17"/>
                      <a:pt x="72" y="17"/>
                      <a:pt x="70" y="16"/>
                    </a:cubicBezTo>
                    <a:cubicBezTo>
                      <a:pt x="70" y="15"/>
                      <a:pt x="70" y="14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9"/>
                      <a:pt x="68" y="5"/>
                      <a:pt x="67" y="1"/>
                    </a:cubicBezTo>
                    <a:cubicBezTo>
                      <a:pt x="67" y="1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40" y="22"/>
                      <a:pt x="20" y="47"/>
                      <a:pt x="2" y="74"/>
                    </a:cubicBezTo>
                    <a:cubicBezTo>
                      <a:pt x="1" y="74"/>
                      <a:pt x="1" y="75"/>
                      <a:pt x="1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1" y="79"/>
                      <a:pt x="1" y="80"/>
                    </a:cubicBezTo>
                    <a:cubicBezTo>
                      <a:pt x="2" y="80"/>
                      <a:pt x="2" y="81"/>
                      <a:pt x="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2" y="82"/>
                      <a:pt x="2" y="83"/>
                      <a:pt x="2" y="83"/>
                    </a:cubicBezTo>
                    <a:cubicBezTo>
                      <a:pt x="10" y="127"/>
                      <a:pt x="14" y="171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22" y="223"/>
                      <a:pt x="31" y="225"/>
                      <a:pt x="40" y="225"/>
                    </a:cubicBezTo>
                    <a:cubicBezTo>
                      <a:pt x="44" y="225"/>
                      <a:pt x="49" y="225"/>
                      <a:pt x="53" y="223"/>
                    </a:cubicBezTo>
                    <a:cubicBezTo>
                      <a:pt x="56" y="221"/>
                      <a:pt x="58" y="219"/>
                      <a:pt x="60" y="217"/>
                    </a:cubicBezTo>
                    <a:cubicBezTo>
                      <a:pt x="61" y="217"/>
                      <a:pt x="61" y="217"/>
                      <a:pt x="61" y="217"/>
                    </a:cubicBezTo>
                    <a:cubicBezTo>
                      <a:pt x="61" y="217"/>
                      <a:pt x="61" y="217"/>
                      <a:pt x="62" y="217"/>
                    </a:cubicBezTo>
                    <a:cubicBezTo>
                      <a:pt x="63" y="216"/>
                      <a:pt x="63" y="215"/>
                      <a:pt x="63" y="214"/>
                    </a:cubicBezTo>
                    <a:cubicBezTo>
                      <a:pt x="62" y="214"/>
                      <a:pt x="62" y="214"/>
                      <a:pt x="62" y="214"/>
                    </a:cubicBezTo>
                    <a:cubicBezTo>
                      <a:pt x="64" y="211"/>
                      <a:pt x="66" y="209"/>
                      <a:pt x="67" y="207"/>
                    </a:cubicBezTo>
                    <a:cubicBezTo>
                      <a:pt x="68" y="210"/>
                      <a:pt x="68" y="213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6"/>
                      <a:pt x="68" y="216"/>
                      <a:pt x="68" y="216"/>
                    </a:cubicBezTo>
                    <a:cubicBezTo>
                      <a:pt x="68" y="217"/>
                      <a:pt x="68" y="217"/>
                      <a:pt x="68" y="217"/>
                    </a:cubicBezTo>
                    <a:cubicBezTo>
                      <a:pt x="75" y="223"/>
                      <a:pt x="84" y="225"/>
                      <a:pt x="93" y="225"/>
                    </a:cubicBezTo>
                    <a:cubicBezTo>
                      <a:pt x="98" y="225"/>
                      <a:pt x="102" y="225"/>
                      <a:pt x="106" y="223"/>
                    </a:cubicBezTo>
                    <a:cubicBezTo>
                      <a:pt x="109" y="221"/>
                      <a:pt x="112" y="219"/>
                      <a:pt x="114" y="217"/>
                    </a:cubicBezTo>
                    <a:cubicBezTo>
                      <a:pt x="114" y="217"/>
                      <a:pt x="114" y="217"/>
                      <a:pt x="114" y="217"/>
                    </a:cubicBezTo>
                    <a:cubicBezTo>
                      <a:pt x="114" y="217"/>
                      <a:pt x="115" y="217"/>
                      <a:pt x="115" y="217"/>
                    </a:cubicBezTo>
                    <a:cubicBezTo>
                      <a:pt x="116" y="216"/>
                      <a:pt x="116" y="215"/>
                      <a:pt x="116" y="214"/>
                    </a:cubicBezTo>
                    <a:cubicBezTo>
                      <a:pt x="116" y="214"/>
                      <a:pt x="116" y="214"/>
                      <a:pt x="116" y="214"/>
                    </a:cubicBezTo>
                    <a:cubicBezTo>
                      <a:pt x="130" y="193"/>
                      <a:pt x="146" y="173"/>
                      <a:pt x="163" y="154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5"/>
                      <a:pt x="166" y="154"/>
                      <a:pt x="166" y="153"/>
                    </a:cubicBezTo>
                    <a:cubicBezTo>
                      <a:pt x="165" y="105"/>
                      <a:pt x="159" y="56"/>
                      <a:pt x="151" y="9"/>
                    </a:cubicBezTo>
                    <a:cubicBezTo>
                      <a:pt x="151" y="8"/>
                      <a:pt x="150" y="7"/>
                      <a:pt x="149" y="7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8" y="7"/>
                      <a:pt x="148" y="7"/>
                      <a:pt x="147" y="8"/>
                    </a:cubicBezTo>
                    <a:cubicBezTo>
                      <a:pt x="146" y="10"/>
                      <a:pt x="145" y="13"/>
                      <a:pt x="143" y="15"/>
                    </a:cubicBezTo>
                    <a:cubicBezTo>
                      <a:pt x="140" y="17"/>
                      <a:pt x="136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1" y="17"/>
                      <a:pt x="131" y="16"/>
                      <a:pt x="130" y="16"/>
                    </a:cubicBezTo>
                    <a:cubicBezTo>
                      <a:pt x="130" y="16"/>
                      <a:pt x="129" y="17"/>
                      <a:pt x="129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7" y="17"/>
                      <a:pt x="125" y="17"/>
                      <a:pt x="123" y="16"/>
                    </a:cubicBezTo>
                    <a:cubicBezTo>
                      <a:pt x="123" y="15"/>
                      <a:pt x="123" y="14"/>
                      <a:pt x="123" y="13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9"/>
                      <a:pt x="121" y="5"/>
                      <a:pt x="120" y="1"/>
                    </a:cubicBezTo>
                    <a:cubicBezTo>
                      <a:pt x="120" y="1"/>
                      <a:pt x="120" y="0"/>
                      <a:pt x="119" y="0"/>
                    </a:cubicBezTo>
                    <a:cubicBezTo>
                      <a:pt x="119" y="0"/>
                      <a:pt x="118" y="0"/>
                      <a:pt x="11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4" name="Freeform 844"/>
              <p:cNvSpPr>
                <a:spLocks noEditPoints="1" noChangeArrowheads="1"/>
              </p:cNvSpPr>
              <p:nvPr/>
            </p:nvSpPr>
            <p:spPr bwMode="auto">
              <a:xfrm>
                <a:off x="5282" y="2338"/>
                <a:ext cx="83" cy="161"/>
              </a:xfrm>
              <a:custGeom>
                <a:avLst/>
                <a:gdLst>
                  <a:gd name="T0" fmla="*/ 5 w 35"/>
                  <a:gd name="T1" fmla="*/ 30 h 68"/>
                  <a:gd name="T2" fmla="*/ 8 w 35"/>
                  <a:gd name="T3" fmla="*/ 26 h 68"/>
                  <a:gd name="T4" fmla="*/ 27 w 35"/>
                  <a:gd name="T5" fmla="*/ 7 h 68"/>
                  <a:gd name="T6" fmla="*/ 31 w 35"/>
                  <a:gd name="T7" fmla="*/ 34 h 68"/>
                  <a:gd name="T8" fmla="*/ 6 w 35"/>
                  <a:gd name="T9" fmla="*/ 61 h 68"/>
                  <a:gd name="T10" fmla="*/ 4 w 35"/>
                  <a:gd name="T11" fmla="*/ 34 h 68"/>
                  <a:gd name="T12" fmla="*/ 4 w 35"/>
                  <a:gd name="T13" fmla="*/ 33 h 68"/>
                  <a:gd name="T14" fmla="*/ 5 w 35"/>
                  <a:gd name="T15" fmla="*/ 30 h 68"/>
                  <a:gd name="T16" fmla="*/ 3 w 35"/>
                  <a:gd name="T17" fmla="*/ 29 h 68"/>
                  <a:gd name="T18" fmla="*/ 5 w 35"/>
                  <a:gd name="T19" fmla="*/ 30 h 68"/>
                  <a:gd name="T20" fmla="*/ 28 w 35"/>
                  <a:gd name="T21" fmla="*/ 0 h 68"/>
                  <a:gd name="T22" fmla="*/ 27 w 35"/>
                  <a:gd name="T23" fmla="*/ 1 h 68"/>
                  <a:gd name="T24" fmla="*/ 6 w 35"/>
                  <a:gd name="T25" fmla="*/ 23 h 68"/>
                  <a:gd name="T26" fmla="*/ 1 w 35"/>
                  <a:gd name="T27" fmla="*/ 28 h 68"/>
                  <a:gd name="T28" fmla="*/ 0 w 35"/>
                  <a:gd name="T29" fmla="*/ 33 h 68"/>
                  <a:gd name="T30" fmla="*/ 0 w 35"/>
                  <a:gd name="T31" fmla="*/ 34 h 68"/>
                  <a:gd name="T32" fmla="*/ 2 w 35"/>
                  <a:gd name="T33" fmla="*/ 66 h 68"/>
                  <a:gd name="T34" fmla="*/ 4 w 35"/>
                  <a:gd name="T35" fmla="*/ 68 h 68"/>
                  <a:gd name="T36" fmla="*/ 4 w 35"/>
                  <a:gd name="T37" fmla="*/ 68 h 68"/>
                  <a:gd name="T38" fmla="*/ 6 w 35"/>
                  <a:gd name="T39" fmla="*/ 67 h 68"/>
                  <a:gd name="T40" fmla="*/ 34 w 35"/>
                  <a:gd name="T41" fmla="*/ 36 h 68"/>
                  <a:gd name="T42" fmla="*/ 35 w 35"/>
                  <a:gd name="T43" fmla="*/ 34 h 68"/>
                  <a:gd name="T44" fmla="*/ 30 w 35"/>
                  <a:gd name="T45" fmla="*/ 2 h 68"/>
                  <a:gd name="T46" fmla="*/ 29 w 35"/>
                  <a:gd name="T47" fmla="*/ 0 h 68"/>
                  <a:gd name="T48" fmla="*/ 28 w 35"/>
                  <a:gd name="T4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68">
                    <a:moveTo>
                      <a:pt x="5" y="30"/>
                    </a:moveTo>
                    <a:cubicBezTo>
                      <a:pt x="5" y="29"/>
                      <a:pt x="7" y="27"/>
                      <a:pt x="8" y="26"/>
                    </a:cubicBezTo>
                    <a:cubicBezTo>
                      <a:pt x="15" y="20"/>
                      <a:pt x="21" y="14"/>
                      <a:pt x="27" y="7"/>
                    </a:cubicBezTo>
                    <a:cubicBezTo>
                      <a:pt x="27" y="16"/>
                      <a:pt x="29" y="25"/>
                      <a:pt x="31" y="34"/>
                    </a:cubicBezTo>
                    <a:cubicBezTo>
                      <a:pt x="22" y="42"/>
                      <a:pt x="13" y="51"/>
                      <a:pt x="6" y="61"/>
                    </a:cubicBezTo>
                    <a:cubicBezTo>
                      <a:pt x="5" y="52"/>
                      <a:pt x="5" y="43"/>
                      <a:pt x="4" y="34"/>
                    </a:cubicBezTo>
                    <a:cubicBezTo>
                      <a:pt x="4" y="34"/>
                      <a:pt x="4" y="33"/>
                      <a:pt x="4" y="33"/>
                    </a:cubicBezTo>
                    <a:cubicBezTo>
                      <a:pt x="4" y="32"/>
                      <a:pt x="4" y="31"/>
                      <a:pt x="5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0"/>
                      <a:pt x="5" y="30"/>
                      <a:pt x="5" y="30"/>
                    </a:cubicBezTo>
                    <a:moveTo>
                      <a:pt x="28" y="0"/>
                    </a:moveTo>
                    <a:cubicBezTo>
                      <a:pt x="28" y="0"/>
                      <a:pt x="27" y="0"/>
                      <a:pt x="27" y="1"/>
                    </a:cubicBezTo>
                    <a:cubicBezTo>
                      <a:pt x="21" y="9"/>
                      <a:pt x="14" y="16"/>
                      <a:pt x="6" y="23"/>
                    </a:cubicBezTo>
                    <a:cubicBezTo>
                      <a:pt x="4" y="24"/>
                      <a:pt x="2" y="26"/>
                      <a:pt x="1" y="28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45"/>
                      <a:pt x="1" y="56"/>
                      <a:pt x="2" y="66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5" y="68"/>
                      <a:pt x="6" y="68"/>
                      <a:pt x="6" y="67"/>
                    </a:cubicBezTo>
                    <a:cubicBezTo>
                      <a:pt x="14" y="56"/>
                      <a:pt x="24" y="46"/>
                      <a:pt x="34" y="36"/>
                    </a:cubicBezTo>
                    <a:cubicBezTo>
                      <a:pt x="35" y="36"/>
                      <a:pt x="35" y="35"/>
                      <a:pt x="35" y="34"/>
                    </a:cubicBezTo>
                    <a:cubicBezTo>
                      <a:pt x="32" y="24"/>
                      <a:pt x="31" y="13"/>
                      <a:pt x="30" y="2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5" name="Freeform 845"/>
              <p:cNvSpPr>
                <a:spLocks noChangeArrowheads="1"/>
              </p:cNvSpPr>
              <p:nvPr/>
            </p:nvSpPr>
            <p:spPr bwMode="auto">
              <a:xfrm>
                <a:off x="5173" y="2532"/>
                <a:ext cx="59" cy="161"/>
              </a:xfrm>
              <a:custGeom>
                <a:avLst/>
                <a:gdLst>
                  <a:gd name="T0" fmla="*/ 7 w 25"/>
                  <a:gd name="T1" fmla="*/ 0 h 68"/>
                  <a:gd name="T2" fmla="*/ 0 w 25"/>
                  <a:gd name="T3" fmla="*/ 15 h 68"/>
                  <a:gd name="T4" fmla="*/ 5 w 25"/>
                  <a:gd name="T5" fmla="*/ 23 h 68"/>
                  <a:gd name="T6" fmla="*/ 10 w 25"/>
                  <a:gd name="T7" fmla="*/ 21 h 68"/>
                  <a:gd name="T8" fmla="*/ 5 w 25"/>
                  <a:gd name="T9" fmla="*/ 29 h 68"/>
                  <a:gd name="T10" fmla="*/ 3 w 25"/>
                  <a:gd name="T11" fmla="*/ 36 h 68"/>
                  <a:gd name="T12" fmla="*/ 8 w 25"/>
                  <a:gd name="T13" fmla="*/ 39 h 68"/>
                  <a:gd name="T14" fmla="*/ 6 w 25"/>
                  <a:gd name="T15" fmla="*/ 49 h 68"/>
                  <a:gd name="T16" fmla="*/ 17 w 25"/>
                  <a:gd name="T17" fmla="*/ 49 h 68"/>
                  <a:gd name="T18" fmla="*/ 8 w 25"/>
                  <a:gd name="T19" fmla="*/ 63 h 68"/>
                  <a:gd name="T20" fmla="*/ 10 w 25"/>
                  <a:gd name="T21" fmla="*/ 67 h 68"/>
                  <a:gd name="T22" fmla="*/ 15 w 25"/>
                  <a:gd name="T23" fmla="*/ 68 h 68"/>
                  <a:gd name="T24" fmla="*/ 20 w 25"/>
                  <a:gd name="T25" fmla="*/ 66 h 68"/>
                  <a:gd name="T26" fmla="*/ 20 w 25"/>
                  <a:gd name="T27" fmla="*/ 66 h 68"/>
                  <a:gd name="T28" fmla="*/ 21 w 25"/>
                  <a:gd name="T29" fmla="*/ 63 h 68"/>
                  <a:gd name="T30" fmla="*/ 14 w 25"/>
                  <a:gd name="T31" fmla="*/ 64 h 68"/>
                  <a:gd name="T32" fmla="*/ 14 w 25"/>
                  <a:gd name="T33" fmla="*/ 64 h 68"/>
                  <a:gd name="T34" fmla="*/ 12 w 25"/>
                  <a:gd name="T35" fmla="*/ 63 h 68"/>
                  <a:gd name="T36" fmla="*/ 24 w 25"/>
                  <a:gd name="T37" fmla="*/ 46 h 68"/>
                  <a:gd name="T38" fmla="*/ 23 w 25"/>
                  <a:gd name="T39" fmla="*/ 43 h 68"/>
                  <a:gd name="T40" fmla="*/ 12 w 25"/>
                  <a:gd name="T41" fmla="*/ 46 h 68"/>
                  <a:gd name="T42" fmla="*/ 14 w 25"/>
                  <a:gd name="T43" fmla="*/ 39 h 68"/>
                  <a:gd name="T44" fmla="*/ 23 w 25"/>
                  <a:gd name="T45" fmla="*/ 32 h 68"/>
                  <a:gd name="T46" fmla="*/ 21 w 25"/>
                  <a:gd name="T47" fmla="*/ 31 h 68"/>
                  <a:gd name="T48" fmla="*/ 11 w 25"/>
                  <a:gd name="T49" fmla="*/ 35 h 68"/>
                  <a:gd name="T50" fmla="*/ 9 w 25"/>
                  <a:gd name="T51" fmla="*/ 35 h 68"/>
                  <a:gd name="T52" fmla="*/ 7 w 25"/>
                  <a:gd name="T53" fmla="*/ 34 h 68"/>
                  <a:gd name="T54" fmla="*/ 8 w 25"/>
                  <a:gd name="T55" fmla="*/ 32 h 68"/>
                  <a:gd name="T56" fmla="*/ 22 w 25"/>
                  <a:gd name="T57" fmla="*/ 12 h 68"/>
                  <a:gd name="T58" fmla="*/ 19 w 25"/>
                  <a:gd name="T59" fmla="*/ 11 h 68"/>
                  <a:gd name="T60" fmla="*/ 6 w 25"/>
                  <a:gd name="T61" fmla="*/ 19 h 68"/>
                  <a:gd name="T62" fmla="*/ 5 w 25"/>
                  <a:gd name="T63" fmla="*/ 19 h 68"/>
                  <a:gd name="T64" fmla="*/ 4 w 25"/>
                  <a:gd name="T65" fmla="*/ 15 h 68"/>
                  <a:gd name="T66" fmla="*/ 10 w 25"/>
                  <a:gd name="T67" fmla="*/ 3 h 68"/>
                  <a:gd name="T68" fmla="*/ 8 w 25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8">
                    <a:moveTo>
                      <a:pt x="8" y="0"/>
                    </a:moveTo>
                    <a:cubicBezTo>
                      <a:pt x="8" y="0"/>
                      <a:pt x="7" y="0"/>
                      <a:pt x="7" y="0"/>
                    </a:cubicBezTo>
                    <a:cubicBezTo>
                      <a:pt x="4" y="4"/>
                      <a:pt x="1" y="8"/>
                      <a:pt x="0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0" y="18"/>
                      <a:pt x="1" y="20"/>
                    </a:cubicBezTo>
                    <a:cubicBezTo>
                      <a:pt x="1" y="21"/>
                      <a:pt x="3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7" y="23"/>
                      <a:pt x="9" y="22"/>
                      <a:pt x="10" y="21"/>
                    </a:cubicBezTo>
                    <a:cubicBezTo>
                      <a:pt x="11" y="21"/>
                      <a:pt x="12" y="20"/>
                      <a:pt x="12" y="20"/>
                    </a:cubicBezTo>
                    <a:cubicBezTo>
                      <a:pt x="10" y="23"/>
                      <a:pt x="8" y="26"/>
                      <a:pt x="5" y="29"/>
                    </a:cubicBezTo>
                    <a:cubicBezTo>
                      <a:pt x="4" y="30"/>
                      <a:pt x="3" y="32"/>
                      <a:pt x="3" y="34"/>
                    </a:cubicBezTo>
                    <a:cubicBezTo>
                      <a:pt x="3" y="35"/>
                      <a:pt x="3" y="35"/>
                      <a:pt x="3" y="36"/>
                    </a:cubicBezTo>
                    <a:cubicBezTo>
                      <a:pt x="4" y="37"/>
                      <a:pt x="5" y="38"/>
                      <a:pt x="6" y="38"/>
                    </a:cubicBezTo>
                    <a:cubicBezTo>
                      <a:pt x="7" y="39"/>
                      <a:pt x="8" y="39"/>
                      <a:pt x="8" y="39"/>
                    </a:cubicBezTo>
                    <a:cubicBezTo>
                      <a:pt x="7" y="41"/>
                      <a:pt x="6" y="44"/>
                      <a:pt x="5" y="47"/>
                    </a:cubicBezTo>
                    <a:cubicBezTo>
                      <a:pt x="5" y="48"/>
                      <a:pt x="5" y="49"/>
                      <a:pt x="6" y="49"/>
                    </a:cubicBezTo>
                    <a:cubicBezTo>
                      <a:pt x="8" y="50"/>
                      <a:pt x="10" y="50"/>
                      <a:pt x="12" y="50"/>
                    </a:cubicBezTo>
                    <a:cubicBezTo>
                      <a:pt x="13" y="50"/>
                      <a:pt x="15" y="50"/>
                      <a:pt x="17" y="49"/>
                    </a:cubicBezTo>
                    <a:cubicBezTo>
                      <a:pt x="15" y="53"/>
                      <a:pt x="12" y="56"/>
                      <a:pt x="9" y="60"/>
                    </a:cubicBezTo>
                    <a:cubicBezTo>
                      <a:pt x="9" y="60"/>
                      <a:pt x="9" y="61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5"/>
                      <a:pt x="9" y="66"/>
                      <a:pt x="10" y="67"/>
                    </a:cubicBezTo>
                    <a:cubicBezTo>
                      <a:pt x="11" y="67"/>
                      <a:pt x="13" y="68"/>
                      <a:pt x="14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67"/>
                      <a:pt x="19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6"/>
                      <a:pt x="22" y="66"/>
                      <a:pt x="22" y="65"/>
                    </a:cubicBezTo>
                    <a:cubicBezTo>
                      <a:pt x="23" y="64"/>
                      <a:pt x="22" y="63"/>
                      <a:pt x="21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17" y="62"/>
                      <a:pt x="16" y="63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3" y="63"/>
                      <a:pt x="13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3" y="62"/>
                    </a:cubicBezTo>
                    <a:cubicBezTo>
                      <a:pt x="17" y="57"/>
                      <a:pt x="20" y="51"/>
                      <a:pt x="24" y="46"/>
                    </a:cubicBezTo>
                    <a:cubicBezTo>
                      <a:pt x="25" y="45"/>
                      <a:pt x="25" y="44"/>
                      <a:pt x="24" y="43"/>
                    </a:cubicBezTo>
                    <a:cubicBezTo>
                      <a:pt x="24" y="43"/>
                      <a:pt x="23" y="43"/>
                      <a:pt x="23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9" y="45"/>
                      <a:pt x="15" y="46"/>
                      <a:pt x="12" y="46"/>
                    </a:cubicBezTo>
                    <a:cubicBezTo>
                      <a:pt x="11" y="46"/>
                      <a:pt x="10" y="46"/>
                      <a:pt x="9" y="46"/>
                    </a:cubicBezTo>
                    <a:cubicBezTo>
                      <a:pt x="10" y="43"/>
                      <a:pt x="12" y="41"/>
                      <a:pt x="14" y="39"/>
                    </a:cubicBezTo>
                    <a:cubicBezTo>
                      <a:pt x="17" y="38"/>
                      <a:pt x="20" y="37"/>
                      <a:pt x="23" y="34"/>
                    </a:cubicBezTo>
                    <a:cubicBezTo>
                      <a:pt x="23" y="33"/>
                      <a:pt x="23" y="32"/>
                      <a:pt x="23" y="32"/>
                    </a:cubicBezTo>
                    <a:cubicBezTo>
                      <a:pt x="22" y="31"/>
                      <a:pt x="22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2"/>
                      <a:pt x="15" y="33"/>
                      <a:pt x="12" y="35"/>
                    </a:cubicBezTo>
                    <a:cubicBezTo>
                      <a:pt x="12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0" y="35"/>
                      <a:pt x="9" y="35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2"/>
                    </a:cubicBezTo>
                    <a:cubicBezTo>
                      <a:pt x="13" y="26"/>
                      <a:pt x="17" y="20"/>
                      <a:pt x="22" y="14"/>
                    </a:cubicBezTo>
                    <a:cubicBezTo>
                      <a:pt x="22" y="13"/>
                      <a:pt x="22" y="12"/>
                      <a:pt x="22" y="12"/>
                    </a:cubicBezTo>
                    <a:cubicBezTo>
                      <a:pt x="21" y="11"/>
                      <a:pt x="21" y="11"/>
                      <a:pt x="20" y="11"/>
                    </a:cubicBezTo>
                    <a:cubicBezTo>
                      <a:pt x="20" y="11"/>
                      <a:pt x="20" y="11"/>
                      <a:pt x="19" y="11"/>
                    </a:cubicBezTo>
                    <a:cubicBezTo>
                      <a:pt x="16" y="13"/>
                      <a:pt x="12" y="16"/>
                      <a:pt x="8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4" y="18"/>
                    </a:cubicBezTo>
                    <a:cubicBezTo>
                      <a:pt x="4" y="17"/>
                      <a:pt x="4" y="16"/>
                      <a:pt x="4" y="15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0"/>
                      <a:pt x="7" y="6"/>
                      <a:pt x="10" y="3"/>
                    </a:cubicBezTo>
                    <a:cubicBezTo>
                      <a:pt x="10" y="2"/>
                      <a:pt x="10" y="1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6" name="Freeform 846"/>
              <p:cNvSpPr>
                <a:spLocks noChangeArrowheads="1"/>
              </p:cNvSpPr>
              <p:nvPr/>
            </p:nvSpPr>
            <p:spPr bwMode="auto">
              <a:xfrm>
                <a:off x="5045" y="2532"/>
                <a:ext cx="59" cy="161"/>
              </a:xfrm>
              <a:custGeom>
                <a:avLst/>
                <a:gdLst>
                  <a:gd name="T0" fmla="*/ 7 w 25"/>
                  <a:gd name="T1" fmla="*/ 0 h 68"/>
                  <a:gd name="T2" fmla="*/ 0 w 25"/>
                  <a:gd name="T3" fmla="*/ 15 h 68"/>
                  <a:gd name="T4" fmla="*/ 5 w 25"/>
                  <a:gd name="T5" fmla="*/ 23 h 68"/>
                  <a:gd name="T6" fmla="*/ 11 w 25"/>
                  <a:gd name="T7" fmla="*/ 21 h 68"/>
                  <a:gd name="T8" fmla="*/ 6 w 25"/>
                  <a:gd name="T9" fmla="*/ 29 h 68"/>
                  <a:gd name="T10" fmla="*/ 4 w 25"/>
                  <a:gd name="T11" fmla="*/ 36 h 68"/>
                  <a:gd name="T12" fmla="*/ 9 w 25"/>
                  <a:gd name="T13" fmla="*/ 39 h 68"/>
                  <a:gd name="T14" fmla="*/ 7 w 25"/>
                  <a:gd name="T15" fmla="*/ 49 h 68"/>
                  <a:gd name="T16" fmla="*/ 18 w 25"/>
                  <a:gd name="T17" fmla="*/ 49 h 68"/>
                  <a:gd name="T18" fmla="*/ 9 w 25"/>
                  <a:gd name="T19" fmla="*/ 63 h 68"/>
                  <a:gd name="T20" fmla="*/ 11 w 25"/>
                  <a:gd name="T21" fmla="*/ 67 h 68"/>
                  <a:gd name="T22" fmla="*/ 16 w 25"/>
                  <a:gd name="T23" fmla="*/ 68 h 68"/>
                  <a:gd name="T24" fmla="*/ 20 w 25"/>
                  <a:gd name="T25" fmla="*/ 66 h 68"/>
                  <a:gd name="T26" fmla="*/ 21 w 25"/>
                  <a:gd name="T27" fmla="*/ 66 h 68"/>
                  <a:gd name="T28" fmla="*/ 21 w 25"/>
                  <a:gd name="T29" fmla="*/ 63 h 68"/>
                  <a:gd name="T30" fmla="*/ 15 w 25"/>
                  <a:gd name="T31" fmla="*/ 64 h 68"/>
                  <a:gd name="T32" fmla="*/ 15 w 25"/>
                  <a:gd name="T33" fmla="*/ 64 h 68"/>
                  <a:gd name="T34" fmla="*/ 13 w 25"/>
                  <a:gd name="T35" fmla="*/ 63 h 68"/>
                  <a:gd name="T36" fmla="*/ 25 w 25"/>
                  <a:gd name="T37" fmla="*/ 46 h 68"/>
                  <a:gd name="T38" fmla="*/ 23 w 25"/>
                  <a:gd name="T39" fmla="*/ 43 h 68"/>
                  <a:gd name="T40" fmla="*/ 12 w 25"/>
                  <a:gd name="T41" fmla="*/ 46 h 68"/>
                  <a:gd name="T42" fmla="*/ 14 w 25"/>
                  <a:gd name="T43" fmla="*/ 39 h 68"/>
                  <a:gd name="T44" fmla="*/ 23 w 25"/>
                  <a:gd name="T45" fmla="*/ 32 h 68"/>
                  <a:gd name="T46" fmla="*/ 21 w 25"/>
                  <a:gd name="T47" fmla="*/ 31 h 68"/>
                  <a:gd name="T48" fmla="*/ 11 w 25"/>
                  <a:gd name="T49" fmla="*/ 35 h 68"/>
                  <a:gd name="T50" fmla="*/ 10 w 25"/>
                  <a:gd name="T51" fmla="*/ 35 h 68"/>
                  <a:gd name="T52" fmla="*/ 8 w 25"/>
                  <a:gd name="T53" fmla="*/ 34 h 68"/>
                  <a:gd name="T54" fmla="*/ 9 w 25"/>
                  <a:gd name="T55" fmla="*/ 32 h 68"/>
                  <a:gd name="T56" fmla="*/ 22 w 25"/>
                  <a:gd name="T57" fmla="*/ 12 h 68"/>
                  <a:gd name="T58" fmla="*/ 20 w 25"/>
                  <a:gd name="T59" fmla="*/ 11 h 68"/>
                  <a:gd name="T60" fmla="*/ 6 w 25"/>
                  <a:gd name="T61" fmla="*/ 19 h 68"/>
                  <a:gd name="T62" fmla="*/ 6 w 25"/>
                  <a:gd name="T63" fmla="*/ 19 h 68"/>
                  <a:gd name="T64" fmla="*/ 4 w 25"/>
                  <a:gd name="T65" fmla="*/ 15 h 68"/>
                  <a:gd name="T66" fmla="*/ 10 w 25"/>
                  <a:gd name="T67" fmla="*/ 3 h 68"/>
                  <a:gd name="T68" fmla="*/ 9 w 25"/>
                  <a:gd name="T6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8">
                    <a:moveTo>
                      <a:pt x="9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4" y="4"/>
                      <a:pt x="2" y="8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0" y="17"/>
                      <a:pt x="1" y="18"/>
                      <a:pt x="1" y="20"/>
                    </a:cubicBezTo>
                    <a:cubicBezTo>
                      <a:pt x="2" y="21"/>
                      <a:pt x="4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8" y="23"/>
                      <a:pt x="10" y="22"/>
                      <a:pt x="11" y="21"/>
                    </a:cubicBezTo>
                    <a:cubicBezTo>
                      <a:pt x="12" y="21"/>
                      <a:pt x="12" y="20"/>
                      <a:pt x="13" y="20"/>
                    </a:cubicBezTo>
                    <a:cubicBezTo>
                      <a:pt x="11" y="23"/>
                      <a:pt x="8" y="26"/>
                      <a:pt x="6" y="29"/>
                    </a:cubicBezTo>
                    <a:cubicBezTo>
                      <a:pt x="5" y="30"/>
                      <a:pt x="4" y="32"/>
                      <a:pt x="4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5" y="37"/>
                      <a:pt x="6" y="38"/>
                      <a:pt x="6" y="38"/>
                    </a:cubicBezTo>
                    <a:cubicBezTo>
                      <a:pt x="7" y="39"/>
                      <a:pt x="8" y="39"/>
                      <a:pt x="9" y="39"/>
                    </a:cubicBezTo>
                    <a:cubicBezTo>
                      <a:pt x="7" y="41"/>
                      <a:pt x="6" y="44"/>
                      <a:pt x="6" y="47"/>
                    </a:cubicBezTo>
                    <a:cubicBezTo>
                      <a:pt x="5" y="48"/>
                      <a:pt x="6" y="49"/>
                      <a:pt x="7" y="49"/>
                    </a:cubicBezTo>
                    <a:cubicBezTo>
                      <a:pt x="9" y="50"/>
                      <a:pt x="11" y="50"/>
                      <a:pt x="12" y="50"/>
                    </a:cubicBezTo>
                    <a:cubicBezTo>
                      <a:pt x="14" y="50"/>
                      <a:pt x="16" y="50"/>
                      <a:pt x="18" y="49"/>
                    </a:cubicBezTo>
                    <a:cubicBezTo>
                      <a:pt x="15" y="53"/>
                      <a:pt x="13" y="56"/>
                      <a:pt x="10" y="60"/>
                    </a:cubicBezTo>
                    <a:cubicBezTo>
                      <a:pt x="10" y="60"/>
                      <a:pt x="9" y="61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5"/>
                      <a:pt x="10" y="66"/>
                      <a:pt x="11" y="67"/>
                    </a:cubicBezTo>
                    <a:cubicBezTo>
                      <a:pt x="12" y="67"/>
                      <a:pt x="13" y="68"/>
                      <a:pt x="15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8" y="67"/>
                      <a:pt x="19" y="66"/>
                      <a:pt x="20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6"/>
                      <a:pt x="23" y="65"/>
                    </a:cubicBezTo>
                    <a:cubicBezTo>
                      <a:pt x="23" y="64"/>
                      <a:pt x="23" y="63"/>
                      <a:pt x="21" y="63"/>
                    </a:cubicBezTo>
                    <a:cubicBezTo>
                      <a:pt x="21" y="62"/>
                      <a:pt x="21" y="62"/>
                      <a:pt x="20" y="62"/>
                    </a:cubicBezTo>
                    <a:cubicBezTo>
                      <a:pt x="18" y="62"/>
                      <a:pt x="16" y="63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4" y="64"/>
                      <a:pt x="13" y="63"/>
                      <a:pt x="13" y="63"/>
                    </a:cubicBezTo>
                    <a:cubicBezTo>
                      <a:pt x="13" y="63"/>
                      <a:pt x="13" y="63"/>
                      <a:pt x="13" y="63"/>
                    </a:cubicBezTo>
                    <a:cubicBezTo>
                      <a:pt x="13" y="63"/>
                      <a:pt x="13" y="63"/>
                      <a:pt x="13" y="62"/>
                    </a:cubicBezTo>
                    <a:cubicBezTo>
                      <a:pt x="17" y="57"/>
                      <a:pt x="21" y="51"/>
                      <a:pt x="25" y="46"/>
                    </a:cubicBezTo>
                    <a:cubicBezTo>
                      <a:pt x="25" y="45"/>
                      <a:pt x="25" y="44"/>
                      <a:pt x="25" y="43"/>
                    </a:cubicBezTo>
                    <a:cubicBezTo>
                      <a:pt x="24" y="43"/>
                      <a:pt x="24" y="43"/>
                      <a:pt x="23" y="43"/>
                    </a:cubicBezTo>
                    <a:cubicBezTo>
                      <a:pt x="23" y="43"/>
                      <a:pt x="23" y="43"/>
                      <a:pt x="22" y="43"/>
                    </a:cubicBezTo>
                    <a:cubicBezTo>
                      <a:pt x="19" y="45"/>
                      <a:pt x="16" y="46"/>
                      <a:pt x="12" y="46"/>
                    </a:cubicBezTo>
                    <a:cubicBezTo>
                      <a:pt x="12" y="46"/>
                      <a:pt x="11" y="46"/>
                      <a:pt x="10" y="46"/>
                    </a:cubicBezTo>
                    <a:cubicBezTo>
                      <a:pt x="11" y="43"/>
                      <a:pt x="13" y="41"/>
                      <a:pt x="14" y="39"/>
                    </a:cubicBezTo>
                    <a:cubicBezTo>
                      <a:pt x="18" y="38"/>
                      <a:pt x="21" y="37"/>
                      <a:pt x="23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1"/>
                      <a:pt x="22" y="31"/>
                      <a:pt x="22" y="31"/>
                    </a:cubicBezTo>
                    <a:cubicBezTo>
                      <a:pt x="22" y="31"/>
                      <a:pt x="21" y="31"/>
                      <a:pt x="21" y="31"/>
                    </a:cubicBezTo>
                    <a:cubicBezTo>
                      <a:pt x="18" y="32"/>
                      <a:pt x="15" y="33"/>
                      <a:pt x="13" y="35"/>
                    </a:cubicBezTo>
                    <a:cubicBezTo>
                      <a:pt x="12" y="35"/>
                      <a:pt x="12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3"/>
                      <a:pt x="9" y="32"/>
                    </a:cubicBezTo>
                    <a:cubicBezTo>
                      <a:pt x="13" y="26"/>
                      <a:pt x="18" y="20"/>
                      <a:pt x="23" y="14"/>
                    </a:cubicBezTo>
                    <a:cubicBezTo>
                      <a:pt x="23" y="13"/>
                      <a:pt x="23" y="12"/>
                      <a:pt x="22" y="12"/>
                    </a:cubicBezTo>
                    <a:cubicBezTo>
                      <a:pt x="22" y="11"/>
                      <a:pt x="21" y="11"/>
                      <a:pt x="21" y="11"/>
                    </a:cubicBezTo>
                    <a:cubicBezTo>
                      <a:pt x="21" y="11"/>
                      <a:pt x="20" y="11"/>
                      <a:pt x="20" y="11"/>
                    </a:cubicBezTo>
                    <a:cubicBezTo>
                      <a:pt x="16" y="13"/>
                      <a:pt x="12" y="16"/>
                      <a:pt x="9" y="18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6"/>
                      <a:pt x="4" y="15"/>
                    </a:cubicBezTo>
                    <a:cubicBezTo>
                      <a:pt x="4" y="15"/>
                      <a:pt x="4" y="14"/>
                      <a:pt x="5" y="13"/>
                    </a:cubicBezTo>
                    <a:cubicBezTo>
                      <a:pt x="6" y="10"/>
                      <a:pt x="8" y="6"/>
                      <a:pt x="10" y="3"/>
                    </a:cubicBezTo>
                    <a:cubicBezTo>
                      <a:pt x="11" y="2"/>
                      <a:pt x="11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7" name="Freeform 847"/>
              <p:cNvSpPr>
                <a:spLocks noEditPoints="1" noChangeArrowheads="1"/>
              </p:cNvSpPr>
              <p:nvPr/>
            </p:nvSpPr>
            <p:spPr bwMode="auto">
              <a:xfrm>
                <a:off x="2742" y="2913"/>
                <a:ext cx="236" cy="225"/>
              </a:xfrm>
              <a:custGeom>
                <a:avLst/>
                <a:gdLst>
                  <a:gd name="T0" fmla="*/ 51 w 100"/>
                  <a:gd name="T1" fmla="*/ 88 h 95"/>
                  <a:gd name="T2" fmla="*/ 11 w 100"/>
                  <a:gd name="T3" fmla="*/ 35 h 95"/>
                  <a:gd name="T4" fmla="*/ 49 w 100"/>
                  <a:gd name="T5" fmla="*/ 6 h 95"/>
                  <a:gd name="T6" fmla="*/ 89 w 100"/>
                  <a:gd name="T7" fmla="*/ 59 h 95"/>
                  <a:gd name="T8" fmla="*/ 51 w 100"/>
                  <a:gd name="T9" fmla="*/ 88 h 95"/>
                  <a:gd name="T10" fmla="*/ 49 w 100"/>
                  <a:gd name="T11" fmla="*/ 0 h 95"/>
                  <a:gd name="T12" fmla="*/ 5 w 100"/>
                  <a:gd name="T13" fmla="*/ 33 h 95"/>
                  <a:gd name="T14" fmla="*/ 11 w 100"/>
                  <a:gd name="T15" fmla="*/ 75 h 95"/>
                  <a:gd name="T16" fmla="*/ 51 w 100"/>
                  <a:gd name="T17" fmla="*/ 95 h 95"/>
                  <a:gd name="T18" fmla="*/ 95 w 100"/>
                  <a:gd name="T19" fmla="*/ 61 h 95"/>
                  <a:gd name="T20" fmla="*/ 89 w 100"/>
                  <a:gd name="T21" fmla="*/ 19 h 95"/>
                  <a:gd name="T22" fmla="*/ 49 w 100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95">
                    <a:moveTo>
                      <a:pt x="51" y="88"/>
                    </a:moveTo>
                    <a:cubicBezTo>
                      <a:pt x="26" y="88"/>
                      <a:pt x="1" y="67"/>
                      <a:pt x="11" y="35"/>
                    </a:cubicBezTo>
                    <a:cubicBezTo>
                      <a:pt x="17" y="14"/>
                      <a:pt x="33" y="6"/>
                      <a:pt x="49" y="6"/>
                    </a:cubicBezTo>
                    <a:cubicBezTo>
                      <a:pt x="74" y="6"/>
                      <a:pt x="99" y="27"/>
                      <a:pt x="89" y="59"/>
                    </a:cubicBezTo>
                    <a:cubicBezTo>
                      <a:pt x="83" y="80"/>
                      <a:pt x="67" y="88"/>
                      <a:pt x="51" y="88"/>
                    </a:cubicBezTo>
                    <a:moveTo>
                      <a:pt x="49" y="0"/>
                    </a:moveTo>
                    <a:cubicBezTo>
                      <a:pt x="28" y="0"/>
                      <a:pt x="11" y="12"/>
                      <a:pt x="5" y="33"/>
                    </a:cubicBezTo>
                    <a:cubicBezTo>
                      <a:pt x="0" y="48"/>
                      <a:pt x="2" y="63"/>
                      <a:pt x="11" y="75"/>
                    </a:cubicBezTo>
                    <a:cubicBezTo>
                      <a:pt x="20" y="87"/>
                      <a:pt x="35" y="95"/>
                      <a:pt x="51" y="95"/>
                    </a:cubicBezTo>
                    <a:cubicBezTo>
                      <a:pt x="72" y="95"/>
                      <a:pt x="88" y="82"/>
                      <a:pt x="95" y="61"/>
                    </a:cubicBezTo>
                    <a:cubicBezTo>
                      <a:pt x="100" y="46"/>
                      <a:pt x="98" y="31"/>
                      <a:pt x="89" y="19"/>
                    </a:cubicBezTo>
                    <a:cubicBezTo>
                      <a:pt x="80" y="7"/>
                      <a:pt x="65" y="0"/>
                      <a:pt x="4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8" name="Freeform 848"/>
              <p:cNvSpPr>
                <a:spLocks noEditPoints="1" noChangeArrowheads="1"/>
              </p:cNvSpPr>
              <p:nvPr/>
            </p:nvSpPr>
            <p:spPr bwMode="auto">
              <a:xfrm>
                <a:off x="2661" y="2875"/>
                <a:ext cx="369" cy="473"/>
              </a:xfrm>
              <a:custGeom>
                <a:avLst/>
                <a:gdLst>
                  <a:gd name="T0" fmla="*/ 13 w 156"/>
                  <a:gd name="T1" fmla="*/ 191 h 200"/>
                  <a:gd name="T2" fmla="*/ 15 w 156"/>
                  <a:gd name="T3" fmla="*/ 191 h 200"/>
                  <a:gd name="T4" fmla="*/ 21 w 156"/>
                  <a:gd name="T5" fmla="*/ 194 h 200"/>
                  <a:gd name="T6" fmla="*/ 21 w 156"/>
                  <a:gd name="T7" fmla="*/ 162 h 200"/>
                  <a:gd name="T8" fmla="*/ 33 w 156"/>
                  <a:gd name="T9" fmla="*/ 141 h 200"/>
                  <a:gd name="T10" fmla="*/ 44 w 156"/>
                  <a:gd name="T11" fmla="*/ 144 h 200"/>
                  <a:gd name="T12" fmla="*/ 40 w 156"/>
                  <a:gd name="T13" fmla="*/ 146 h 200"/>
                  <a:gd name="T14" fmla="*/ 47 w 156"/>
                  <a:gd name="T15" fmla="*/ 146 h 200"/>
                  <a:gd name="T16" fmla="*/ 49 w 156"/>
                  <a:gd name="T17" fmla="*/ 148 h 200"/>
                  <a:gd name="T18" fmla="*/ 48 w 156"/>
                  <a:gd name="T19" fmla="*/ 148 h 200"/>
                  <a:gd name="T20" fmla="*/ 39 w 156"/>
                  <a:gd name="T21" fmla="*/ 155 h 200"/>
                  <a:gd name="T22" fmla="*/ 45 w 156"/>
                  <a:gd name="T23" fmla="*/ 156 h 200"/>
                  <a:gd name="T24" fmla="*/ 35 w 156"/>
                  <a:gd name="T25" fmla="*/ 159 h 200"/>
                  <a:gd name="T26" fmla="*/ 43 w 156"/>
                  <a:gd name="T27" fmla="*/ 159 h 200"/>
                  <a:gd name="T28" fmla="*/ 40 w 156"/>
                  <a:gd name="T29" fmla="*/ 161 h 200"/>
                  <a:gd name="T30" fmla="*/ 32 w 156"/>
                  <a:gd name="T31" fmla="*/ 169 h 200"/>
                  <a:gd name="T32" fmla="*/ 38 w 156"/>
                  <a:gd name="T33" fmla="*/ 169 h 200"/>
                  <a:gd name="T34" fmla="*/ 27 w 156"/>
                  <a:gd name="T35" fmla="*/ 173 h 200"/>
                  <a:gd name="T36" fmla="*/ 37 w 156"/>
                  <a:gd name="T37" fmla="*/ 171 h 200"/>
                  <a:gd name="T38" fmla="*/ 34 w 156"/>
                  <a:gd name="T39" fmla="*/ 177 h 200"/>
                  <a:gd name="T40" fmla="*/ 24 w 156"/>
                  <a:gd name="T41" fmla="*/ 180 h 200"/>
                  <a:gd name="T42" fmla="*/ 33 w 156"/>
                  <a:gd name="T43" fmla="*/ 179 h 200"/>
                  <a:gd name="T44" fmla="*/ 30 w 156"/>
                  <a:gd name="T45" fmla="*/ 183 h 200"/>
                  <a:gd name="T46" fmla="*/ 21 w 156"/>
                  <a:gd name="T47" fmla="*/ 189 h 200"/>
                  <a:gd name="T48" fmla="*/ 28 w 156"/>
                  <a:gd name="T49" fmla="*/ 188 h 200"/>
                  <a:gd name="T50" fmla="*/ 25 w 156"/>
                  <a:gd name="T51" fmla="*/ 193 h 200"/>
                  <a:gd name="T52" fmla="*/ 24 w 156"/>
                  <a:gd name="T53" fmla="*/ 193 h 200"/>
                  <a:gd name="T54" fmla="*/ 15 w 156"/>
                  <a:gd name="T55" fmla="*/ 187 h 200"/>
                  <a:gd name="T56" fmla="*/ 7 w 156"/>
                  <a:gd name="T57" fmla="*/ 187 h 200"/>
                  <a:gd name="T58" fmla="*/ 7 w 156"/>
                  <a:gd name="T59" fmla="*/ 188 h 200"/>
                  <a:gd name="T60" fmla="*/ 7 w 156"/>
                  <a:gd name="T61" fmla="*/ 185 h 200"/>
                  <a:gd name="T62" fmla="*/ 7 w 156"/>
                  <a:gd name="T63" fmla="*/ 185 h 200"/>
                  <a:gd name="T64" fmla="*/ 43 w 156"/>
                  <a:gd name="T65" fmla="*/ 137 h 200"/>
                  <a:gd name="T66" fmla="*/ 46 w 156"/>
                  <a:gd name="T67" fmla="*/ 123 h 200"/>
                  <a:gd name="T68" fmla="*/ 49 w 156"/>
                  <a:gd name="T69" fmla="*/ 115 h 200"/>
                  <a:gd name="T70" fmla="*/ 49 w 156"/>
                  <a:gd name="T71" fmla="*/ 140 h 200"/>
                  <a:gd name="T72" fmla="*/ 50 w 156"/>
                  <a:gd name="T73" fmla="*/ 108 h 200"/>
                  <a:gd name="T74" fmla="*/ 50 w 156"/>
                  <a:gd name="T75" fmla="*/ 108 h 200"/>
                  <a:gd name="T76" fmla="*/ 82 w 156"/>
                  <a:gd name="T77" fmla="*/ 6 h 200"/>
                  <a:gd name="T78" fmla="*/ 86 w 156"/>
                  <a:gd name="T79" fmla="*/ 120 h 200"/>
                  <a:gd name="T80" fmla="*/ 28 w 156"/>
                  <a:gd name="T81" fmla="*/ 35 h 200"/>
                  <a:gd name="T82" fmla="*/ 44 w 156"/>
                  <a:gd name="T83" fmla="*/ 111 h 200"/>
                  <a:gd name="T84" fmla="*/ 33 w 156"/>
                  <a:gd name="T85" fmla="*/ 135 h 200"/>
                  <a:gd name="T86" fmla="*/ 27 w 156"/>
                  <a:gd name="T87" fmla="*/ 136 h 200"/>
                  <a:gd name="T88" fmla="*/ 27 w 156"/>
                  <a:gd name="T89" fmla="*/ 136 h 200"/>
                  <a:gd name="T90" fmla="*/ 27 w 156"/>
                  <a:gd name="T91" fmla="*/ 137 h 200"/>
                  <a:gd name="T92" fmla="*/ 3 w 156"/>
                  <a:gd name="T93" fmla="*/ 179 h 200"/>
                  <a:gd name="T94" fmla="*/ 2 w 156"/>
                  <a:gd name="T95" fmla="*/ 182 h 200"/>
                  <a:gd name="T96" fmla="*/ 0 w 156"/>
                  <a:gd name="T97" fmla="*/ 188 h 200"/>
                  <a:gd name="T98" fmla="*/ 1 w 156"/>
                  <a:gd name="T99" fmla="*/ 190 h 200"/>
                  <a:gd name="T100" fmla="*/ 13 w 156"/>
                  <a:gd name="T101" fmla="*/ 198 h 200"/>
                  <a:gd name="T102" fmla="*/ 28 w 156"/>
                  <a:gd name="T103" fmla="*/ 199 h 200"/>
                  <a:gd name="T104" fmla="*/ 32 w 156"/>
                  <a:gd name="T105" fmla="*/ 194 h 200"/>
                  <a:gd name="T106" fmla="*/ 56 w 156"/>
                  <a:gd name="T107" fmla="*/ 148 h 200"/>
                  <a:gd name="T108" fmla="*/ 56 w 156"/>
                  <a:gd name="T109" fmla="*/ 148 h 200"/>
                  <a:gd name="T110" fmla="*/ 56 w 156"/>
                  <a:gd name="T111" fmla="*/ 148 h 200"/>
                  <a:gd name="T112" fmla="*/ 66 w 156"/>
                  <a:gd name="T113" fmla="*/ 123 h 200"/>
                  <a:gd name="T114" fmla="*/ 140 w 156"/>
                  <a:gd name="T115" fmla="*/ 91 h 200"/>
                  <a:gd name="T116" fmla="*/ 82 w 156"/>
                  <a:gd name="T1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200">
                    <a:moveTo>
                      <a:pt x="21" y="194"/>
                    </a:moveTo>
                    <a:cubicBezTo>
                      <a:pt x="18" y="194"/>
                      <a:pt x="15" y="193"/>
                      <a:pt x="13" y="191"/>
                    </a:cubicBezTo>
                    <a:cubicBezTo>
                      <a:pt x="12" y="191"/>
                      <a:pt x="11" y="190"/>
                      <a:pt x="10" y="190"/>
                    </a:cubicBezTo>
                    <a:cubicBezTo>
                      <a:pt x="12" y="190"/>
                      <a:pt x="13" y="190"/>
                      <a:pt x="15" y="191"/>
                    </a:cubicBezTo>
                    <a:cubicBezTo>
                      <a:pt x="16" y="191"/>
                      <a:pt x="17" y="191"/>
                      <a:pt x="18" y="191"/>
                    </a:cubicBezTo>
                    <a:cubicBezTo>
                      <a:pt x="19" y="192"/>
                      <a:pt x="20" y="193"/>
                      <a:pt x="21" y="194"/>
                    </a:cubicBezTo>
                    <a:moveTo>
                      <a:pt x="7" y="185"/>
                    </a:moveTo>
                    <a:cubicBezTo>
                      <a:pt x="13" y="175"/>
                      <a:pt x="17" y="169"/>
                      <a:pt x="21" y="162"/>
                    </a:cubicBezTo>
                    <a:cubicBezTo>
                      <a:pt x="25" y="156"/>
                      <a:pt x="28" y="150"/>
                      <a:pt x="32" y="141"/>
                    </a:cubicBezTo>
                    <a:cubicBezTo>
                      <a:pt x="32" y="141"/>
                      <a:pt x="33" y="141"/>
                      <a:pt x="33" y="141"/>
                    </a:cubicBezTo>
                    <a:cubicBezTo>
                      <a:pt x="33" y="141"/>
                      <a:pt x="33" y="141"/>
                      <a:pt x="33" y="141"/>
                    </a:cubicBezTo>
                    <a:cubicBezTo>
                      <a:pt x="36" y="141"/>
                      <a:pt x="40" y="142"/>
                      <a:pt x="44" y="144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3" y="145"/>
                      <a:pt x="41" y="146"/>
                      <a:pt x="40" y="146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3" y="148"/>
                      <a:pt x="45" y="147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8" y="147"/>
                      <a:pt x="49" y="148"/>
                      <a:pt x="49" y="148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48"/>
                      <a:pt x="48" y="148"/>
                      <a:pt x="48" y="148"/>
                    </a:cubicBezTo>
                    <a:cubicBezTo>
                      <a:pt x="44" y="149"/>
                      <a:pt x="41" y="151"/>
                      <a:pt x="37" y="152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41" y="154"/>
                      <a:pt x="44" y="153"/>
                      <a:pt x="47" y="151"/>
                    </a:cubicBezTo>
                    <a:cubicBezTo>
                      <a:pt x="46" y="153"/>
                      <a:pt x="45" y="154"/>
                      <a:pt x="45" y="156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1" y="156"/>
                      <a:pt x="38" y="158"/>
                      <a:pt x="35" y="159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38" y="161"/>
                      <a:pt x="41" y="160"/>
                      <a:pt x="43" y="159"/>
                    </a:cubicBezTo>
                    <a:cubicBezTo>
                      <a:pt x="42" y="160"/>
                      <a:pt x="42" y="162"/>
                      <a:pt x="41" y="163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37" y="163"/>
                      <a:pt x="33" y="164"/>
                      <a:pt x="30" y="166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4" y="167"/>
                      <a:pt x="37" y="166"/>
                      <a:pt x="40" y="165"/>
                    </a:cubicBezTo>
                    <a:cubicBezTo>
                      <a:pt x="40" y="166"/>
                      <a:pt x="39" y="167"/>
                      <a:pt x="38" y="169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4" y="168"/>
                      <a:pt x="30" y="170"/>
                      <a:pt x="27" y="173"/>
                    </a:cubicBezTo>
                    <a:cubicBezTo>
                      <a:pt x="29" y="175"/>
                      <a:pt x="29" y="175"/>
                      <a:pt x="29" y="175"/>
                    </a:cubicBezTo>
                    <a:cubicBezTo>
                      <a:pt x="31" y="173"/>
                      <a:pt x="34" y="172"/>
                      <a:pt x="37" y="171"/>
                    </a:cubicBezTo>
                    <a:cubicBezTo>
                      <a:pt x="36" y="172"/>
                      <a:pt x="36" y="174"/>
                      <a:pt x="35" y="175"/>
                    </a:cubicBezTo>
                    <a:cubicBezTo>
                      <a:pt x="35" y="176"/>
                      <a:pt x="34" y="176"/>
                      <a:pt x="34" y="177"/>
                    </a:cubicBezTo>
                    <a:cubicBezTo>
                      <a:pt x="34" y="175"/>
                      <a:pt x="34" y="175"/>
                      <a:pt x="34" y="175"/>
                    </a:cubicBezTo>
                    <a:cubicBezTo>
                      <a:pt x="30" y="177"/>
                      <a:pt x="27" y="178"/>
                      <a:pt x="24" y="180"/>
                    </a:cubicBezTo>
                    <a:cubicBezTo>
                      <a:pt x="26" y="183"/>
                      <a:pt x="26" y="183"/>
                      <a:pt x="26" y="183"/>
                    </a:cubicBezTo>
                    <a:cubicBezTo>
                      <a:pt x="28" y="181"/>
                      <a:pt x="31" y="180"/>
                      <a:pt x="33" y="179"/>
                    </a:cubicBezTo>
                    <a:cubicBezTo>
                      <a:pt x="32" y="181"/>
                      <a:pt x="31" y="183"/>
                      <a:pt x="30" y="185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26" y="184"/>
                      <a:pt x="23" y="185"/>
                      <a:pt x="20" y="186"/>
                    </a:cubicBezTo>
                    <a:cubicBezTo>
                      <a:pt x="21" y="189"/>
                      <a:pt x="21" y="189"/>
                      <a:pt x="21" y="189"/>
                    </a:cubicBezTo>
                    <a:cubicBezTo>
                      <a:pt x="24" y="188"/>
                      <a:pt x="27" y="187"/>
                      <a:pt x="29" y="186"/>
                    </a:cubicBezTo>
                    <a:cubicBezTo>
                      <a:pt x="29" y="187"/>
                      <a:pt x="28" y="187"/>
                      <a:pt x="28" y="188"/>
                    </a:cubicBezTo>
                    <a:cubicBezTo>
                      <a:pt x="27" y="190"/>
                      <a:pt x="26" y="191"/>
                      <a:pt x="26" y="192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24" y="193"/>
                      <a:pt x="24" y="193"/>
                      <a:pt x="24" y="193"/>
                    </a:cubicBezTo>
                    <a:cubicBezTo>
                      <a:pt x="23" y="192"/>
                      <a:pt x="22" y="190"/>
                      <a:pt x="20" y="188"/>
                    </a:cubicBezTo>
                    <a:cubicBezTo>
                      <a:pt x="18" y="188"/>
                      <a:pt x="16" y="188"/>
                      <a:pt x="15" y="187"/>
                    </a:cubicBezTo>
                    <a:cubicBezTo>
                      <a:pt x="13" y="187"/>
                      <a:pt x="11" y="187"/>
                      <a:pt x="8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8"/>
                      <a:pt x="7" y="188"/>
                      <a:pt x="7" y="188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7"/>
                      <a:pt x="7" y="186"/>
                      <a:pt x="7" y="185"/>
                    </a:cubicBezTo>
                    <a:cubicBezTo>
                      <a:pt x="7" y="185"/>
                      <a:pt x="7" y="185"/>
                      <a:pt x="7" y="185"/>
                    </a:cubicBezTo>
                    <a:cubicBezTo>
                      <a:pt x="7" y="185"/>
                      <a:pt x="7" y="185"/>
                      <a:pt x="7" y="185"/>
                    </a:cubicBezTo>
                    <a:moveTo>
                      <a:pt x="49" y="140"/>
                    </a:moveTo>
                    <a:cubicBezTo>
                      <a:pt x="47" y="139"/>
                      <a:pt x="45" y="138"/>
                      <a:pt x="43" y="137"/>
                    </a:cubicBezTo>
                    <a:cubicBezTo>
                      <a:pt x="42" y="136"/>
                      <a:pt x="41" y="136"/>
                      <a:pt x="40" y="136"/>
                    </a:cubicBezTo>
                    <a:cubicBezTo>
                      <a:pt x="42" y="132"/>
                      <a:pt x="44" y="127"/>
                      <a:pt x="46" y="123"/>
                    </a:cubicBezTo>
                    <a:cubicBezTo>
                      <a:pt x="47" y="120"/>
                      <a:pt x="49" y="117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3" y="117"/>
                      <a:pt x="56" y="119"/>
                      <a:pt x="60" y="121"/>
                    </a:cubicBezTo>
                    <a:cubicBezTo>
                      <a:pt x="56" y="127"/>
                      <a:pt x="52" y="133"/>
                      <a:pt x="49" y="140"/>
                    </a:cubicBezTo>
                    <a:moveTo>
                      <a:pt x="86" y="120"/>
                    </a:moveTo>
                    <a:cubicBezTo>
                      <a:pt x="73" y="120"/>
                      <a:pt x="61" y="115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30" y="94"/>
                      <a:pt x="19" y="67"/>
                      <a:pt x="34" y="38"/>
                    </a:cubicBezTo>
                    <a:cubicBezTo>
                      <a:pt x="45" y="16"/>
                      <a:pt x="63" y="6"/>
                      <a:pt x="82" y="6"/>
                    </a:cubicBezTo>
                    <a:cubicBezTo>
                      <a:pt x="119" y="6"/>
                      <a:pt x="156" y="43"/>
                      <a:pt x="134" y="88"/>
                    </a:cubicBezTo>
                    <a:cubicBezTo>
                      <a:pt x="123" y="110"/>
                      <a:pt x="104" y="120"/>
                      <a:pt x="86" y="120"/>
                    </a:cubicBezTo>
                    <a:moveTo>
                      <a:pt x="82" y="0"/>
                    </a:moveTo>
                    <a:cubicBezTo>
                      <a:pt x="59" y="0"/>
                      <a:pt x="39" y="13"/>
                      <a:pt x="28" y="35"/>
                    </a:cubicBezTo>
                    <a:cubicBezTo>
                      <a:pt x="18" y="56"/>
                      <a:pt x="18" y="77"/>
                      <a:pt x="29" y="95"/>
                    </a:cubicBezTo>
                    <a:cubicBezTo>
                      <a:pt x="33" y="101"/>
                      <a:pt x="38" y="107"/>
                      <a:pt x="44" y="111"/>
                    </a:cubicBezTo>
                    <a:cubicBezTo>
                      <a:pt x="43" y="114"/>
                      <a:pt x="42" y="117"/>
                      <a:pt x="40" y="121"/>
                    </a:cubicBezTo>
                    <a:cubicBezTo>
                      <a:pt x="38" y="126"/>
                      <a:pt x="35" y="131"/>
                      <a:pt x="33" y="135"/>
                    </a:cubicBezTo>
                    <a:cubicBezTo>
                      <a:pt x="32" y="135"/>
                      <a:pt x="31" y="135"/>
                      <a:pt x="30" y="135"/>
                    </a:cubicBezTo>
                    <a:cubicBezTo>
                      <a:pt x="29" y="135"/>
                      <a:pt x="28" y="136"/>
                      <a:pt x="27" y="136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3" y="147"/>
                      <a:pt x="19" y="153"/>
                      <a:pt x="16" y="159"/>
                    </a:cubicBezTo>
                    <a:cubicBezTo>
                      <a:pt x="12" y="165"/>
                      <a:pt x="8" y="171"/>
                      <a:pt x="3" y="179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0"/>
                      <a:pt x="2" y="181"/>
                      <a:pt x="2" y="182"/>
                    </a:cubicBezTo>
                    <a:cubicBezTo>
                      <a:pt x="1" y="182"/>
                      <a:pt x="1" y="184"/>
                      <a:pt x="1" y="185"/>
                    </a:cubicBezTo>
                    <a:cubicBezTo>
                      <a:pt x="0" y="186"/>
                      <a:pt x="0" y="187"/>
                      <a:pt x="0" y="188"/>
                    </a:cubicBezTo>
                    <a:cubicBezTo>
                      <a:pt x="0" y="188"/>
                      <a:pt x="0" y="188"/>
                      <a:pt x="0" y="189"/>
                    </a:cubicBezTo>
                    <a:cubicBezTo>
                      <a:pt x="1" y="189"/>
                      <a:pt x="1" y="190"/>
                      <a:pt x="1" y="190"/>
                    </a:cubicBezTo>
                    <a:cubicBezTo>
                      <a:pt x="2" y="192"/>
                      <a:pt x="3" y="193"/>
                      <a:pt x="5" y="194"/>
                    </a:cubicBezTo>
                    <a:cubicBezTo>
                      <a:pt x="7" y="196"/>
                      <a:pt x="10" y="197"/>
                      <a:pt x="13" y="198"/>
                    </a:cubicBezTo>
                    <a:cubicBezTo>
                      <a:pt x="16" y="199"/>
                      <a:pt x="19" y="200"/>
                      <a:pt x="22" y="200"/>
                    </a:cubicBezTo>
                    <a:cubicBezTo>
                      <a:pt x="24" y="200"/>
                      <a:pt x="26" y="200"/>
                      <a:pt x="28" y="199"/>
                    </a:cubicBezTo>
                    <a:cubicBezTo>
                      <a:pt x="29" y="198"/>
                      <a:pt x="29" y="198"/>
                      <a:pt x="29" y="197"/>
                    </a:cubicBezTo>
                    <a:cubicBezTo>
                      <a:pt x="30" y="196"/>
                      <a:pt x="31" y="195"/>
                      <a:pt x="32" y="194"/>
                    </a:cubicBezTo>
                    <a:cubicBezTo>
                      <a:pt x="35" y="189"/>
                      <a:pt x="39" y="181"/>
                      <a:pt x="43" y="172"/>
                    </a:cubicBezTo>
                    <a:cubicBezTo>
                      <a:pt x="48" y="164"/>
                      <a:pt x="52" y="155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5" y="147"/>
                      <a:pt x="55" y="145"/>
                      <a:pt x="54" y="144"/>
                    </a:cubicBezTo>
                    <a:cubicBezTo>
                      <a:pt x="58" y="136"/>
                      <a:pt x="61" y="130"/>
                      <a:pt x="66" y="123"/>
                    </a:cubicBezTo>
                    <a:cubicBezTo>
                      <a:pt x="72" y="125"/>
                      <a:pt x="79" y="126"/>
                      <a:pt x="86" y="126"/>
                    </a:cubicBezTo>
                    <a:cubicBezTo>
                      <a:pt x="109" y="126"/>
                      <a:pt x="129" y="113"/>
                      <a:pt x="140" y="91"/>
                    </a:cubicBezTo>
                    <a:cubicBezTo>
                      <a:pt x="150" y="70"/>
                      <a:pt x="149" y="49"/>
                      <a:pt x="138" y="31"/>
                    </a:cubicBezTo>
                    <a:cubicBezTo>
                      <a:pt x="127" y="12"/>
                      <a:pt x="105" y="0"/>
                      <a:pt x="8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19" name="Freeform 849"/>
              <p:cNvSpPr>
                <a:spLocks noEditPoints="1" noChangeArrowheads="1"/>
              </p:cNvSpPr>
              <p:nvPr/>
            </p:nvSpPr>
            <p:spPr bwMode="auto">
              <a:xfrm>
                <a:off x="2789" y="2946"/>
                <a:ext cx="111" cy="64"/>
              </a:xfrm>
              <a:custGeom>
                <a:avLst/>
                <a:gdLst>
                  <a:gd name="T0" fmla="*/ 7 w 47"/>
                  <a:gd name="T1" fmla="*/ 24 h 27"/>
                  <a:gd name="T2" fmla="*/ 7 w 47"/>
                  <a:gd name="T3" fmla="*/ 24 h 27"/>
                  <a:gd name="T4" fmla="*/ 6 w 47"/>
                  <a:gd name="T5" fmla="*/ 24 h 27"/>
                  <a:gd name="T6" fmla="*/ 4 w 47"/>
                  <a:gd name="T7" fmla="*/ 23 h 27"/>
                  <a:gd name="T8" fmla="*/ 4 w 47"/>
                  <a:gd name="T9" fmla="*/ 21 h 27"/>
                  <a:gd name="T10" fmla="*/ 8 w 47"/>
                  <a:gd name="T11" fmla="*/ 13 h 27"/>
                  <a:gd name="T12" fmla="*/ 15 w 47"/>
                  <a:gd name="T13" fmla="*/ 7 h 27"/>
                  <a:gd name="T14" fmla="*/ 29 w 47"/>
                  <a:gd name="T15" fmla="*/ 3 h 27"/>
                  <a:gd name="T16" fmla="*/ 29 w 47"/>
                  <a:gd name="T17" fmla="*/ 3 h 27"/>
                  <a:gd name="T18" fmla="*/ 29 w 47"/>
                  <a:gd name="T19" fmla="*/ 3 h 27"/>
                  <a:gd name="T20" fmla="*/ 41 w 47"/>
                  <a:gd name="T21" fmla="*/ 8 h 27"/>
                  <a:gd name="T22" fmla="*/ 44 w 47"/>
                  <a:gd name="T23" fmla="*/ 12 h 27"/>
                  <a:gd name="T24" fmla="*/ 44 w 47"/>
                  <a:gd name="T25" fmla="*/ 12 h 27"/>
                  <a:gd name="T26" fmla="*/ 43 w 47"/>
                  <a:gd name="T27" fmla="*/ 13 h 27"/>
                  <a:gd name="T28" fmla="*/ 42 w 47"/>
                  <a:gd name="T29" fmla="*/ 14 h 27"/>
                  <a:gd name="T30" fmla="*/ 42 w 47"/>
                  <a:gd name="T31" fmla="*/ 14 h 27"/>
                  <a:gd name="T32" fmla="*/ 42 w 47"/>
                  <a:gd name="T33" fmla="*/ 14 h 27"/>
                  <a:gd name="T34" fmla="*/ 40 w 47"/>
                  <a:gd name="T35" fmla="*/ 13 h 27"/>
                  <a:gd name="T36" fmla="*/ 39 w 47"/>
                  <a:gd name="T37" fmla="*/ 15 h 27"/>
                  <a:gd name="T38" fmla="*/ 40 w 47"/>
                  <a:gd name="T39" fmla="*/ 13 h 27"/>
                  <a:gd name="T40" fmla="*/ 31 w 47"/>
                  <a:gd name="T41" fmla="*/ 11 h 27"/>
                  <a:gd name="T42" fmla="*/ 18 w 47"/>
                  <a:gd name="T43" fmla="*/ 16 h 27"/>
                  <a:gd name="T44" fmla="*/ 12 w 47"/>
                  <a:gd name="T45" fmla="*/ 22 h 27"/>
                  <a:gd name="T46" fmla="*/ 7 w 47"/>
                  <a:gd name="T47" fmla="*/ 24 h 27"/>
                  <a:gd name="T48" fmla="*/ 29 w 47"/>
                  <a:gd name="T49" fmla="*/ 0 h 27"/>
                  <a:gd name="T50" fmla="*/ 28 w 47"/>
                  <a:gd name="T51" fmla="*/ 0 h 27"/>
                  <a:gd name="T52" fmla="*/ 28 w 47"/>
                  <a:gd name="T53" fmla="*/ 0 h 27"/>
                  <a:gd name="T54" fmla="*/ 14 w 47"/>
                  <a:gd name="T55" fmla="*/ 4 h 27"/>
                  <a:gd name="T56" fmla="*/ 6 w 47"/>
                  <a:gd name="T57" fmla="*/ 11 h 27"/>
                  <a:gd name="T58" fmla="*/ 1 w 47"/>
                  <a:gd name="T59" fmla="*/ 21 h 27"/>
                  <a:gd name="T60" fmla="*/ 1 w 47"/>
                  <a:gd name="T61" fmla="*/ 24 h 27"/>
                  <a:gd name="T62" fmla="*/ 4 w 47"/>
                  <a:gd name="T63" fmla="*/ 27 h 27"/>
                  <a:gd name="T64" fmla="*/ 7 w 47"/>
                  <a:gd name="T65" fmla="*/ 27 h 27"/>
                  <a:gd name="T66" fmla="*/ 14 w 47"/>
                  <a:gd name="T67" fmla="*/ 25 h 27"/>
                  <a:gd name="T68" fmla="*/ 20 w 47"/>
                  <a:gd name="T69" fmla="*/ 19 h 27"/>
                  <a:gd name="T70" fmla="*/ 31 w 47"/>
                  <a:gd name="T71" fmla="*/ 14 h 27"/>
                  <a:gd name="T72" fmla="*/ 31 w 47"/>
                  <a:gd name="T73" fmla="*/ 14 h 27"/>
                  <a:gd name="T74" fmla="*/ 39 w 47"/>
                  <a:gd name="T75" fmla="*/ 16 h 27"/>
                  <a:gd name="T76" fmla="*/ 41 w 47"/>
                  <a:gd name="T77" fmla="*/ 17 h 27"/>
                  <a:gd name="T78" fmla="*/ 41 w 47"/>
                  <a:gd name="T79" fmla="*/ 17 h 27"/>
                  <a:gd name="T80" fmla="*/ 42 w 47"/>
                  <a:gd name="T81" fmla="*/ 17 h 27"/>
                  <a:gd name="T82" fmla="*/ 45 w 47"/>
                  <a:gd name="T83" fmla="*/ 15 h 27"/>
                  <a:gd name="T84" fmla="*/ 47 w 47"/>
                  <a:gd name="T85" fmla="*/ 12 h 27"/>
                  <a:gd name="T86" fmla="*/ 47 w 47"/>
                  <a:gd name="T87" fmla="*/ 12 h 27"/>
                  <a:gd name="T88" fmla="*/ 43 w 47"/>
                  <a:gd name="T89" fmla="*/ 5 h 27"/>
                  <a:gd name="T90" fmla="*/ 29 w 47"/>
                  <a:gd name="T9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" h="27">
                    <a:moveTo>
                      <a:pt x="7" y="24"/>
                    </a:move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4" y="23"/>
                      <a:pt x="4" y="23"/>
                    </a:cubicBezTo>
                    <a:cubicBezTo>
                      <a:pt x="4" y="22"/>
                      <a:pt x="4" y="22"/>
                      <a:pt x="4" y="21"/>
                    </a:cubicBezTo>
                    <a:cubicBezTo>
                      <a:pt x="4" y="19"/>
                      <a:pt x="6" y="15"/>
                      <a:pt x="8" y="13"/>
                    </a:cubicBezTo>
                    <a:cubicBezTo>
                      <a:pt x="11" y="10"/>
                      <a:pt x="14" y="8"/>
                      <a:pt x="15" y="7"/>
                    </a:cubicBezTo>
                    <a:cubicBezTo>
                      <a:pt x="19" y="5"/>
                      <a:pt x="24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3" y="3"/>
                      <a:pt x="38" y="5"/>
                      <a:pt x="41" y="8"/>
                    </a:cubicBezTo>
                    <a:cubicBezTo>
                      <a:pt x="43" y="9"/>
                      <a:pt x="44" y="10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3"/>
                      <a:pt x="43" y="13"/>
                    </a:cubicBezTo>
                    <a:cubicBezTo>
                      <a:pt x="43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4"/>
                      <a:pt x="41" y="14"/>
                      <a:pt x="40" y="13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2"/>
                      <a:pt x="34" y="11"/>
                      <a:pt x="31" y="11"/>
                    </a:cubicBezTo>
                    <a:cubicBezTo>
                      <a:pt x="26" y="11"/>
                      <a:pt x="21" y="13"/>
                      <a:pt x="18" y="16"/>
                    </a:cubicBezTo>
                    <a:cubicBezTo>
                      <a:pt x="16" y="18"/>
                      <a:pt x="14" y="21"/>
                      <a:pt x="12" y="22"/>
                    </a:cubicBezTo>
                    <a:cubicBezTo>
                      <a:pt x="10" y="23"/>
                      <a:pt x="8" y="24"/>
                      <a:pt x="7" y="24"/>
                    </a:cubicBezTo>
                    <a:moveTo>
                      <a:pt x="29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2"/>
                      <a:pt x="14" y="4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3" y="14"/>
                      <a:pt x="1" y="17"/>
                      <a:pt x="1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3" y="26"/>
                      <a:pt x="4" y="27"/>
                    </a:cubicBezTo>
                    <a:cubicBezTo>
                      <a:pt x="5" y="27"/>
                      <a:pt x="6" y="27"/>
                      <a:pt x="7" y="27"/>
                    </a:cubicBezTo>
                    <a:cubicBezTo>
                      <a:pt x="10" y="27"/>
                      <a:pt x="12" y="26"/>
                      <a:pt x="14" y="25"/>
                    </a:cubicBezTo>
                    <a:cubicBezTo>
                      <a:pt x="16" y="23"/>
                      <a:pt x="18" y="20"/>
                      <a:pt x="20" y="19"/>
                    </a:cubicBezTo>
                    <a:cubicBezTo>
                      <a:pt x="23" y="16"/>
                      <a:pt x="27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4" y="14"/>
                      <a:pt x="36" y="15"/>
                      <a:pt x="39" y="16"/>
                    </a:cubicBezTo>
                    <a:cubicBezTo>
                      <a:pt x="39" y="16"/>
                      <a:pt x="40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7"/>
                      <a:pt x="45" y="16"/>
                      <a:pt x="45" y="15"/>
                    </a:cubicBezTo>
                    <a:cubicBezTo>
                      <a:pt x="46" y="14"/>
                      <a:pt x="47" y="13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5" y="7"/>
                      <a:pt x="43" y="5"/>
                    </a:cubicBezTo>
                    <a:cubicBezTo>
                      <a:pt x="39" y="2"/>
                      <a:pt x="34" y="0"/>
                      <a:pt x="2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0" name="Rectangle 850"/>
              <p:cNvSpPr>
                <a:spLocks noChangeArrowheads="1"/>
              </p:cNvSpPr>
              <p:nvPr/>
            </p:nvSpPr>
            <p:spPr bwMode="auto">
              <a:xfrm>
                <a:off x="2917" y="2979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1" name="Freeform 851"/>
              <p:cNvSpPr>
                <a:spLocks noChangeArrowheads="1"/>
              </p:cNvSpPr>
              <p:nvPr/>
            </p:nvSpPr>
            <p:spPr bwMode="auto">
              <a:xfrm>
                <a:off x="2917" y="29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2" name="Freeform 852"/>
              <p:cNvSpPr>
                <a:spLocks noEditPoints="1" noChangeArrowheads="1"/>
              </p:cNvSpPr>
              <p:nvPr/>
            </p:nvSpPr>
            <p:spPr bwMode="auto">
              <a:xfrm>
                <a:off x="2900" y="2979"/>
                <a:ext cx="31" cy="31"/>
              </a:xfrm>
              <a:custGeom>
                <a:avLst/>
                <a:gdLst>
                  <a:gd name="T0" fmla="*/ 6 w 13"/>
                  <a:gd name="T1" fmla="*/ 10 h 13"/>
                  <a:gd name="T2" fmla="*/ 6 w 13"/>
                  <a:gd name="T3" fmla="*/ 10 h 13"/>
                  <a:gd name="T4" fmla="*/ 5 w 13"/>
                  <a:gd name="T5" fmla="*/ 10 h 13"/>
                  <a:gd name="T6" fmla="*/ 3 w 13"/>
                  <a:gd name="T7" fmla="*/ 7 h 13"/>
                  <a:gd name="T8" fmla="*/ 4 w 13"/>
                  <a:gd name="T9" fmla="*/ 5 h 13"/>
                  <a:gd name="T10" fmla="*/ 7 w 13"/>
                  <a:gd name="T11" fmla="*/ 3 h 13"/>
                  <a:gd name="T12" fmla="*/ 7 w 13"/>
                  <a:gd name="T13" fmla="*/ 3 h 13"/>
                  <a:gd name="T14" fmla="*/ 7 w 13"/>
                  <a:gd name="T15" fmla="*/ 3 h 13"/>
                  <a:gd name="T16" fmla="*/ 7 w 13"/>
                  <a:gd name="T17" fmla="*/ 3 h 13"/>
                  <a:gd name="T18" fmla="*/ 10 w 13"/>
                  <a:gd name="T19" fmla="*/ 5 h 13"/>
                  <a:gd name="T20" fmla="*/ 10 w 13"/>
                  <a:gd name="T21" fmla="*/ 5 h 13"/>
                  <a:gd name="T22" fmla="*/ 10 w 13"/>
                  <a:gd name="T23" fmla="*/ 6 h 13"/>
                  <a:gd name="T24" fmla="*/ 10 w 13"/>
                  <a:gd name="T25" fmla="*/ 6 h 13"/>
                  <a:gd name="T26" fmla="*/ 8 w 13"/>
                  <a:gd name="T27" fmla="*/ 9 h 13"/>
                  <a:gd name="T28" fmla="*/ 6 w 13"/>
                  <a:gd name="T29" fmla="*/ 10 h 13"/>
                  <a:gd name="T30" fmla="*/ 7 w 13"/>
                  <a:gd name="T31" fmla="*/ 0 h 13"/>
                  <a:gd name="T32" fmla="*/ 7 w 13"/>
                  <a:gd name="T33" fmla="*/ 0 h 13"/>
                  <a:gd name="T34" fmla="*/ 7 w 13"/>
                  <a:gd name="T35" fmla="*/ 0 h 13"/>
                  <a:gd name="T36" fmla="*/ 7 w 13"/>
                  <a:gd name="T37" fmla="*/ 0 h 13"/>
                  <a:gd name="T38" fmla="*/ 1 w 13"/>
                  <a:gd name="T39" fmla="*/ 4 h 13"/>
                  <a:gd name="T40" fmla="*/ 0 w 13"/>
                  <a:gd name="T41" fmla="*/ 7 h 13"/>
                  <a:gd name="T42" fmla="*/ 3 w 13"/>
                  <a:gd name="T43" fmla="*/ 12 h 13"/>
                  <a:gd name="T44" fmla="*/ 6 w 13"/>
                  <a:gd name="T45" fmla="*/ 13 h 13"/>
                  <a:gd name="T46" fmla="*/ 10 w 13"/>
                  <a:gd name="T47" fmla="*/ 12 h 13"/>
                  <a:gd name="T48" fmla="*/ 13 w 13"/>
                  <a:gd name="T49" fmla="*/ 7 h 13"/>
                  <a:gd name="T50" fmla="*/ 13 w 13"/>
                  <a:gd name="T51" fmla="*/ 6 h 13"/>
                  <a:gd name="T52" fmla="*/ 13 w 13"/>
                  <a:gd name="T53" fmla="*/ 4 h 13"/>
                  <a:gd name="T54" fmla="*/ 7 w 13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3">
                    <a:moveTo>
                      <a:pt x="6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4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9" y="9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9"/>
                      <a:pt x="1" y="11"/>
                      <a:pt x="3" y="12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7" y="13"/>
                      <a:pt x="9" y="13"/>
                      <a:pt x="10" y="12"/>
                    </a:cubicBezTo>
                    <a:cubicBezTo>
                      <a:pt x="12" y="11"/>
                      <a:pt x="13" y="9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2" y="2"/>
                      <a:pt x="9" y="0"/>
                      <a:pt x="7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3" name="Freeform 853"/>
              <p:cNvSpPr>
                <a:spLocks noEditPoints="1" noChangeArrowheads="1"/>
              </p:cNvSpPr>
              <p:nvPr/>
            </p:nvSpPr>
            <p:spPr bwMode="auto">
              <a:xfrm>
                <a:off x="5381" y="2456"/>
                <a:ext cx="190" cy="218"/>
              </a:xfrm>
              <a:custGeom>
                <a:avLst/>
                <a:gdLst>
                  <a:gd name="T0" fmla="*/ 59 w 80"/>
                  <a:gd name="T1" fmla="*/ 56 h 92"/>
                  <a:gd name="T2" fmla="*/ 50 w 80"/>
                  <a:gd name="T3" fmla="*/ 58 h 92"/>
                  <a:gd name="T4" fmla="*/ 9 w 80"/>
                  <a:gd name="T5" fmla="*/ 78 h 92"/>
                  <a:gd name="T6" fmla="*/ 13 w 80"/>
                  <a:gd name="T7" fmla="*/ 82 h 92"/>
                  <a:gd name="T8" fmla="*/ 67 w 80"/>
                  <a:gd name="T9" fmla="*/ 40 h 92"/>
                  <a:gd name="T10" fmla="*/ 64 w 80"/>
                  <a:gd name="T11" fmla="*/ 42 h 92"/>
                  <a:gd name="T12" fmla="*/ 66 w 80"/>
                  <a:gd name="T13" fmla="*/ 38 h 92"/>
                  <a:gd name="T14" fmla="*/ 47 w 80"/>
                  <a:gd name="T15" fmla="*/ 57 h 92"/>
                  <a:gd name="T16" fmla="*/ 25 w 80"/>
                  <a:gd name="T17" fmla="*/ 34 h 92"/>
                  <a:gd name="T18" fmla="*/ 39 w 80"/>
                  <a:gd name="T19" fmla="*/ 19 h 92"/>
                  <a:gd name="T20" fmla="*/ 37 w 80"/>
                  <a:gd name="T21" fmla="*/ 24 h 92"/>
                  <a:gd name="T22" fmla="*/ 35 w 80"/>
                  <a:gd name="T23" fmla="*/ 31 h 92"/>
                  <a:gd name="T24" fmla="*/ 56 w 80"/>
                  <a:gd name="T25" fmla="*/ 46 h 92"/>
                  <a:gd name="T26" fmla="*/ 57 w 80"/>
                  <a:gd name="T27" fmla="*/ 46 h 92"/>
                  <a:gd name="T28" fmla="*/ 68 w 80"/>
                  <a:gd name="T29" fmla="*/ 44 h 92"/>
                  <a:gd name="T30" fmla="*/ 62 w 80"/>
                  <a:gd name="T31" fmla="*/ 54 h 92"/>
                  <a:gd name="T32" fmla="*/ 59 w 80"/>
                  <a:gd name="T33" fmla="*/ 54 h 92"/>
                  <a:gd name="T34" fmla="*/ 48 w 80"/>
                  <a:gd name="T35" fmla="*/ 57 h 92"/>
                  <a:gd name="T36" fmla="*/ 39 w 80"/>
                  <a:gd name="T37" fmla="*/ 31 h 92"/>
                  <a:gd name="T38" fmla="*/ 57 w 80"/>
                  <a:gd name="T39" fmla="*/ 20 h 92"/>
                  <a:gd name="T40" fmla="*/ 71 w 80"/>
                  <a:gd name="T41" fmla="*/ 25 h 92"/>
                  <a:gd name="T42" fmla="*/ 63 w 80"/>
                  <a:gd name="T43" fmla="*/ 24 h 92"/>
                  <a:gd name="T44" fmla="*/ 62 w 80"/>
                  <a:gd name="T45" fmla="*/ 26 h 92"/>
                  <a:gd name="T46" fmla="*/ 68 w 80"/>
                  <a:gd name="T47" fmla="*/ 28 h 92"/>
                  <a:gd name="T48" fmla="*/ 61 w 80"/>
                  <a:gd name="T49" fmla="*/ 28 h 92"/>
                  <a:gd name="T50" fmla="*/ 66 w 80"/>
                  <a:gd name="T51" fmla="*/ 31 h 92"/>
                  <a:gd name="T52" fmla="*/ 59 w 80"/>
                  <a:gd name="T53" fmla="*/ 31 h 92"/>
                  <a:gd name="T54" fmla="*/ 58 w 80"/>
                  <a:gd name="T55" fmla="*/ 33 h 92"/>
                  <a:gd name="T56" fmla="*/ 65 w 80"/>
                  <a:gd name="T57" fmla="*/ 33 h 92"/>
                  <a:gd name="T58" fmla="*/ 56 w 80"/>
                  <a:gd name="T59" fmla="*/ 35 h 92"/>
                  <a:gd name="T60" fmla="*/ 62 w 80"/>
                  <a:gd name="T61" fmla="*/ 37 h 92"/>
                  <a:gd name="T62" fmla="*/ 55 w 80"/>
                  <a:gd name="T63" fmla="*/ 38 h 92"/>
                  <a:gd name="T64" fmla="*/ 54 w 80"/>
                  <a:gd name="T65" fmla="*/ 39 h 92"/>
                  <a:gd name="T66" fmla="*/ 59 w 80"/>
                  <a:gd name="T67" fmla="*/ 40 h 92"/>
                  <a:gd name="T68" fmla="*/ 52 w 80"/>
                  <a:gd name="T69" fmla="*/ 41 h 92"/>
                  <a:gd name="T70" fmla="*/ 51 w 80"/>
                  <a:gd name="T71" fmla="*/ 42 h 92"/>
                  <a:gd name="T72" fmla="*/ 51 w 80"/>
                  <a:gd name="T73" fmla="*/ 43 h 92"/>
                  <a:gd name="T74" fmla="*/ 54 w 80"/>
                  <a:gd name="T75" fmla="*/ 9 h 92"/>
                  <a:gd name="T76" fmla="*/ 61 w 80"/>
                  <a:gd name="T77" fmla="*/ 4 h 92"/>
                  <a:gd name="T78" fmla="*/ 72 w 80"/>
                  <a:gd name="T79" fmla="*/ 8 h 92"/>
                  <a:gd name="T80" fmla="*/ 70 w 80"/>
                  <a:gd name="T81" fmla="*/ 20 h 92"/>
                  <a:gd name="T82" fmla="*/ 60 w 80"/>
                  <a:gd name="T83" fmla="*/ 0 h 92"/>
                  <a:gd name="T84" fmla="*/ 52 w 80"/>
                  <a:gd name="T85" fmla="*/ 3 h 92"/>
                  <a:gd name="T86" fmla="*/ 39 w 80"/>
                  <a:gd name="T87" fmla="*/ 15 h 92"/>
                  <a:gd name="T88" fmla="*/ 22 w 80"/>
                  <a:gd name="T89" fmla="*/ 34 h 92"/>
                  <a:gd name="T90" fmla="*/ 6 w 80"/>
                  <a:gd name="T91" fmla="*/ 76 h 92"/>
                  <a:gd name="T92" fmla="*/ 3 w 80"/>
                  <a:gd name="T93" fmla="*/ 84 h 92"/>
                  <a:gd name="T94" fmla="*/ 2 w 80"/>
                  <a:gd name="T95" fmla="*/ 92 h 92"/>
                  <a:gd name="T96" fmla="*/ 16 w 80"/>
                  <a:gd name="T97" fmla="*/ 85 h 92"/>
                  <a:gd name="T98" fmla="*/ 52 w 80"/>
                  <a:gd name="T99" fmla="*/ 61 h 92"/>
                  <a:gd name="T100" fmla="*/ 71 w 80"/>
                  <a:gd name="T101" fmla="*/ 44 h 92"/>
                  <a:gd name="T102" fmla="*/ 79 w 80"/>
                  <a:gd name="T103" fmla="*/ 18 h 92"/>
                  <a:gd name="T104" fmla="*/ 60 w 80"/>
                  <a:gd name="T10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" h="92">
                    <a:moveTo>
                      <a:pt x="50" y="58"/>
                    </a:moveTo>
                    <a:cubicBezTo>
                      <a:pt x="50" y="58"/>
                      <a:pt x="50" y="58"/>
                      <a:pt x="50" y="58"/>
                    </a:cubicBezTo>
                    <a:cubicBezTo>
                      <a:pt x="53" y="57"/>
                      <a:pt x="56" y="57"/>
                      <a:pt x="59" y="56"/>
                    </a:cubicBezTo>
                    <a:cubicBezTo>
                      <a:pt x="58" y="57"/>
                      <a:pt x="56" y="57"/>
                      <a:pt x="55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3" y="57"/>
                      <a:pt x="51" y="57"/>
                      <a:pt x="50" y="58"/>
                    </a:cubicBezTo>
                    <a:moveTo>
                      <a:pt x="6" y="86"/>
                    </a:moveTo>
                    <a:cubicBezTo>
                      <a:pt x="6" y="86"/>
                      <a:pt x="6" y="86"/>
                      <a:pt x="6" y="86"/>
                    </a:cubicBezTo>
                    <a:cubicBezTo>
                      <a:pt x="7" y="83"/>
                      <a:pt x="8" y="80"/>
                      <a:pt x="9" y="78"/>
                    </a:cubicBezTo>
                    <a:cubicBezTo>
                      <a:pt x="11" y="76"/>
                      <a:pt x="22" y="63"/>
                      <a:pt x="30" y="53"/>
                    </a:cubicBezTo>
                    <a:cubicBezTo>
                      <a:pt x="32" y="54"/>
                      <a:pt x="33" y="55"/>
                      <a:pt x="35" y="56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6" y="86"/>
                      <a:pt x="6" y="86"/>
                      <a:pt x="6" y="86"/>
                    </a:cubicBezTo>
                    <a:moveTo>
                      <a:pt x="64" y="42"/>
                    </a:moveTo>
                    <a:cubicBezTo>
                      <a:pt x="65" y="41"/>
                      <a:pt x="66" y="41"/>
                      <a:pt x="67" y="4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6" y="41"/>
                      <a:pt x="65" y="41"/>
                      <a:pt x="64" y="42"/>
                    </a:cubicBezTo>
                    <a:moveTo>
                      <a:pt x="65" y="39"/>
                    </a:moveTo>
                    <a:cubicBezTo>
                      <a:pt x="65" y="39"/>
                      <a:pt x="66" y="38"/>
                      <a:pt x="66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9"/>
                      <a:pt x="65" y="39"/>
                      <a:pt x="65" y="39"/>
                    </a:cubicBezTo>
                    <a:moveTo>
                      <a:pt x="48" y="57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41" y="56"/>
                      <a:pt x="34" y="52"/>
                      <a:pt x="31" y="48"/>
                    </a:cubicBezTo>
                    <a:cubicBezTo>
                      <a:pt x="27" y="44"/>
                      <a:pt x="25" y="39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29"/>
                      <a:pt x="27" y="24"/>
                      <a:pt x="31" y="22"/>
                    </a:cubicBezTo>
                    <a:cubicBezTo>
                      <a:pt x="33" y="20"/>
                      <a:pt x="36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40" y="19"/>
                      <a:pt x="40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4"/>
                      <a:pt x="36" y="25"/>
                      <a:pt x="36" y="25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5" y="29"/>
                      <a:pt x="35" y="31"/>
                    </a:cubicBezTo>
                    <a:cubicBezTo>
                      <a:pt x="35" y="35"/>
                      <a:pt x="37" y="40"/>
                      <a:pt x="40" y="43"/>
                    </a:cubicBezTo>
                    <a:cubicBezTo>
                      <a:pt x="43" y="46"/>
                      <a:pt x="47" y="47"/>
                      <a:pt x="51" y="47"/>
                    </a:cubicBezTo>
                    <a:cubicBezTo>
                      <a:pt x="53" y="47"/>
                      <a:pt x="54" y="47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61" y="45"/>
                      <a:pt x="64" y="44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8" y="43"/>
                      <a:pt x="68" y="44"/>
                    </a:cubicBezTo>
                    <a:cubicBezTo>
                      <a:pt x="68" y="48"/>
                      <a:pt x="66" y="52"/>
                      <a:pt x="63" y="54"/>
                    </a:cubicBezTo>
                    <a:cubicBezTo>
                      <a:pt x="63" y="54"/>
                      <a:pt x="63" y="54"/>
                      <a:pt x="62" y="55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2" y="54"/>
                      <a:pt x="62" y="54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0" y="54"/>
                      <a:pt x="60" y="54"/>
                      <a:pt x="59" y="54"/>
                    </a:cubicBezTo>
                    <a:cubicBezTo>
                      <a:pt x="56" y="55"/>
                      <a:pt x="52" y="56"/>
                      <a:pt x="48" y="56"/>
                    </a:cubicBezTo>
                    <a:cubicBezTo>
                      <a:pt x="48" y="56"/>
                      <a:pt x="47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moveTo>
                      <a:pt x="51" y="43"/>
                    </a:moveTo>
                    <a:cubicBezTo>
                      <a:pt x="48" y="43"/>
                      <a:pt x="45" y="42"/>
                      <a:pt x="42" y="40"/>
                    </a:cubicBezTo>
                    <a:cubicBezTo>
                      <a:pt x="40" y="38"/>
                      <a:pt x="39" y="34"/>
                      <a:pt x="39" y="31"/>
                    </a:cubicBezTo>
                    <a:cubicBezTo>
                      <a:pt x="39" y="30"/>
                      <a:pt x="39" y="28"/>
                      <a:pt x="40" y="27"/>
                    </a:cubicBezTo>
                    <a:cubicBezTo>
                      <a:pt x="44" y="21"/>
                      <a:pt x="47" y="16"/>
                      <a:pt x="51" y="10"/>
                    </a:cubicBezTo>
                    <a:cubicBezTo>
                      <a:pt x="51" y="14"/>
                      <a:pt x="54" y="17"/>
                      <a:pt x="57" y="20"/>
                    </a:cubicBezTo>
                    <a:cubicBezTo>
                      <a:pt x="61" y="23"/>
                      <a:pt x="66" y="24"/>
                      <a:pt x="70" y="24"/>
                    </a:cubicBezTo>
                    <a:cubicBezTo>
                      <a:pt x="70" y="24"/>
                      <a:pt x="71" y="24"/>
                      <a:pt x="72" y="24"/>
                    </a:cubicBezTo>
                    <a:cubicBezTo>
                      <a:pt x="71" y="24"/>
                      <a:pt x="71" y="25"/>
                      <a:pt x="71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9" y="25"/>
                      <a:pt x="69" y="25"/>
                      <a:pt x="68" y="25"/>
                    </a:cubicBezTo>
                    <a:cubicBezTo>
                      <a:pt x="66" y="25"/>
                      <a:pt x="65" y="25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4"/>
                      <a:pt x="62" y="25"/>
                      <a:pt x="62" y="25"/>
                    </a:cubicBezTo>
                    <a:cubicBezTo>
                      <a:pt x="62" y="25"/>
                      <a:pt x="62" y="26"/>
                      <a:pt x="62" y="26"/>
                    </a:cubicBezTo>
                    <a:cubicBezTo>
                      <a:pt x="64" y="26"/>
                      <a:pt x="66" y="27"/>
                      <a:pt x="68" y="27"/>
                    </a:cubicBezTo>
                    <a:cubicBezTo>
                      <a:pt x="69" y="27"/>
                      <a:pt x="69" y="27"/>
                      <a:pt x="70" y="27"/>
                    </a:cubicBezTo>
                    <a:cubicBezTo>
                      <a:pt x="69" y="27"/>
                      <a:pt x="69" y="28"/>
                      <a:pt x="68" y="28"/>
                    </a:cubicBezTo>
                    <a:cubicBezTo>
                      <a:pt x="66" y="28"/>
                      <a:pt x="64" y="28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7"/>
                      <a:pt x="61" y="27"/>
                      <a:pt x="61" y="28"/>
                    </a:cubicBezTo>
                    <a:cubicBezTo>
                      <a:pt x="61" y="28"/>
                      <a:pt x="61" y="29"/>
                      <a:pt x="61" y="29"/>
                    </a:cubicBezTo>
                    <a:cubicBezTo>
                      <a:pt x="63" y="29"/>
                      <a:pt x="65" y="30"/>
                      <a:pt x="67" y="30"/>
                    </a:cubicBezTo>
                    <a:cubicBezTo>
                      <a:pt x="67" y="30"/>
                      <a:pt x="67" y="31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31"/>
                      <a:pt x="64" y="31"/>
                      <a:pt x="63" y="31"/>
                    </a:cubicBezTo>
                    <a:cubicBezTo>
                      <a:pt x="62" y="31"/>
                      <a:pt x="60" y="31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1"/>
                      <a:pt x="58" y="31"/>
                      <a:pt x="58" y="32"/>
                    </a:cubicBezTo>
                    <a:cubicBezTo>
                      <a:pt x="58" y="32"/>
                      <a:pt x="58" y="33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60" y="33"/>
                      <a:pt x="62" y="33"/>
                      <a:pt x="63" y="33"/>
                    </a:cubicBezTo>
                    <a:cubicBezTo>
                      <a:pt x="64" y="33"/>
                      <a:pt x="64" y="33"/>
                      <a:pt x="65" y="33"/>
                    </a:cubicBezTo>
                    <a:cubicBezTo>
                      <a:pt x="64" y="34"/>
                      <a:pt x="64" y="35"/>
                      <a:pt x="63" y="35"/>
                    </a:cubicBezTo>
                    <a:cubicBezTo>
                      <a:pt x="61" y="35"/>
                      <a:pt x="59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5"/>
                      <a:pt x="55" y="35"/>
                      <a:pt x="55" y="36"/>
                    </a:cubicBezTo>
                    <a:cubicBezTo>
                      <a:pt x="55" y="36"/>
                      <a:pt x="55" y="36"/>
                      <a:pt x="56" y="37"/>
                    </a:cubicBezTo>
                    <a:cubicBezTo>
                      <a:pt x="58" y="37"/>
                      <a:pt x="60" y="37"/>
                      <a:pt x="62" y="37"/>
                    </a:cubicBezTo>
                    <a:cubicBezTo>
                      <a:pt x="61" y="38"/>
                      <a:pt x="61" y="38"/>
                      <a:pt x="60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9" y="39"/>
                      <a:pt x="57" y="39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6" y="40"/>
                      <a:pt x="57" y="40"/>
                      <a:pt x="59" y="40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5" y="42"/>
                      <a:pt x="53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2" y="43"/>
                      <a:pt x="53" y="43"/>
                      <a:pt x="54" y="43"/>
                    </a:cubicBezTo>
                    <a:cubicBezTo>
                      <a:pt x="53" y="43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moveTo>
                      <a:pt x="70" y="20"/>
                    </a:moveTo>
                    <a:cubicBezTo>
                      <a:pt x="67" y="20"/>
                      <a:pt x="63" y="19"/>
                      <a:pt x="59" y="17"/>
                    </a:cubicBezTo>
                    <a:cubicBezTo>
                      <a:pt x="56" y="15"/>
                      <a:pt x="54" y="12"/>
                      <a:pt x="54" y="9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7" y="4"/>
                      <a:pt x="59" y="4"/>
                      <a:pt x="60" y="4"/>
                    </a:cubicBezTo>
                    <a:cubicBezTo>
                      <a:pt x="60" y="4"/>
                      <a:pt x="61" y="4"/>
                      <a:pt x="61" y="4"/>
                    </a:cubicBezTo>
                    <a:cubicBezTo>
                      <a:pt x="65" y="4"/>
                      <a:pt x="69" y="5"/>
                      <a:pt x="72" y="8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5" y="11"/>
                      <a:pt x="76" y="14"/>
                      <a:pt x="76" y="15"/>
                    </a:cubicBezTo>
                    <a:cubicBezTo>
                      <a:pt x="76" y="17"/>
                      <a:pt x="75" y="19"/>
                      <a:pt x="74" y="19"/>
                    </a:cubicBezTo>
                    <a:cubicBezTo>
                      <a:pt x="73" y="20"/>
                      <a:pt x="72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moveTo>
                      <a:pt x="60" y="0"/>
                    </a:moveTo>
                    <a:cubicBezTo>
                      <a:pt x="58" y="0"/>
                      <a:pt x="56" y="0"/>
                      <a:pt x="53" y="1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8" y="8"/>
                      <a:pt x="45" y="12"/>
                      <a:pt x="43" y="16"/>
                    </a:cubicBezTo>
                    <a:cubicBezTo>
                      <a:pt x="41" y="16"/>
                      <a:pt x="40" y="15"/>
                      <a:pt x="39" y="15"/>
                    </a:cubicBezTo>
                    <a:cubicBezTo>
                      <a:pt x="35" y="15"/>
                      <a:pt x="32" y="17"/>
                      <a:pt x="29" y="19"/>
                    </a:cubicBezTo>
                    <a:cubicBezTo>
                      <a:pt x="24" y="22"/>
                      <a:pt x="22" y="28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40"/>
                      <a:pt x="24" y="45"/>
                      <a:pt x="28" y="50"/>
                    </a:cubicBezTo>
                    <a:cubicBezTo>
                      <a:pt x="23" y="55"/>
                      <a:pt x="18" y="61"/>
                      <a:pt x="14" y="66"/>
                    </a:cubicBezTo>
                    <a:cubicBezTo>
                      <a:pt x="10" y="72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8"/>
                      <a:pt x="4" y="81"/>
                      <a:pt x="3" y="84"/>
                    </a:cubicBezTo>
                    <a:cubicBezTo>
                      <a:pt x="1" y="87"/>
                      <a:pt x="1" y="90"/>
                      <a:pt x="1" y="90"/>
                    </a:cubicBezTo>
                    <a:cubicBezTo>
                      <a:pt x="0" y="90"/>
                      <a:pt x="1" y="91"/>
                      <a:pt x="1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41" y="59"/>
                      <a:pt x="44" y="60"/>
                      <a:pt x="46" y="61"/>
                    </a:cubicBezTo>
                    <a:cubicBezTo>
                      <a:pt x="48" y="61"/>
                      <a:pt x="50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7" y="61"/>
                      <a:pt x="62" y="60"/>
                      <a:pt x="66" y="57"/>
                    </a:cubicBezTo>
                    <a:cubicBezTo>
                      <a:pt x="69" y="53"/>
                      <a:pt x="71" y="49"/>
                      <a:pt x="71" y="44"/>
                    </a:cubicBezTo>
                    <a:cubicBezTo>
                      <a:pt x="71" y="41"/>
                      <a:pt x="70" y="37"/>
                      <a:pt x="68" y="35"/>
                    </a:cubicBezTo>
                    <a:cubicBezTo>
                      <a:pt x="72" y="30"/>
                      <a:pt x="75" y="25"/>
                      <a:pt x="79" y="20"/>
                    </a:cubicBezTo>
                    <a:cubicBezTo>
                      <a:pt x="79" y="20"/>
                      <a:pt x="79" y="19"/>
                      <a:pt x="79" y="18"/>
                    </a:cubicBezTo>
                    <a:cubicBezTo>
                      <a:pt x="79" y="17"/>
                      <a:pt x="80" y="16"/>
                      <a:pt x="80" y="15"/>
                    </a:cubicBezTo>
                    <a:cubicBezTo>
                      <a:pt x="80" y="12"/>
                      <a:pt x="78" y="9"/>
                      <a:pt x="74" y="6"/>
                    </a:cubicBezTo>
                    <a:cubicBezTo>
                      <a:pt x="71" y="2"/>
                      <a:pt x="66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4" name="Freeform 854"/>
              <p:cNvSpPr>
                <a:spLocks noChangeArrowheads="1"/>
              </p:cNvSpPr>
              <p:nvPr/>
            </p:nvSpPr>
            <p:spPr bwMode="auto">
              <a:xfrm>
                <a:off x="5507" y="2562"/>
                <a:ext cx="35" cy="10"/>
              </a:xfrm>
              <a:custGeom>
                <a:avLst/>
                <a:gdLst>
                  <a:gd name="T0" fmla="*/ 14 w 15"/>
                  <a:gd name="T1" fmla="*/ 0 h 4"/>
                  <a:gd name="T2" fmla="*/ 13 w 15"/>
                  <a:gd name="T3" fmla="*/ 0 h 4"/>
                  <a:gd name="T4" fmla="*/ 1 w 15"/>
                  <a:gd name="T5" fmla="*/ 3 h 4"/>
                  <a:gd name="T6" fmla="*/ 0 w 15"/>
                  <a:gd name="T7" fmla="*/ 4 h 4"/>
                  <a:gd name="T8" fmla="*/ 1 w 15"/>
                  <a:gd name="T9" fmla="*/ 4 h 4"/>
                  <a:gd name="T10" fmla="*/ 1 w 15"/>
                  <a:gd name="T11" fmla="*/ 4 h 4"/>
                  <a:gd name="T12" fmla="*/ 14 w 15"/>
                  <a:gd name="T13" fmla="*/ 1 h 4"/>
                  <a:gd name="T14" fmla="*/ 14 w 15"/>
                  <a:gd name="T15" fmla="*/ 0 h 4"/>
                  <a:gd name="T16" fmla="*/ 14 w 1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5" y="2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4"/>
                      <a:pt x="10" y="3"/>
                      <a:pt x="14" y="1"/>
                    </a:cubicBezTo>
                    <a:cubicBezTo>
                      <a:pt x="14" y="1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5" name="Freeform 855"/>
              <p:cNvSpPr>
                <a:spLocks noChangeArrowheads="1"/>
              </p:cNvSpPr>
              <p:nvPr/>
            </p:nvSpPr>
            <p:spPr bwMode="auto">
              <a:xfrm>
                <a:off x="5504" y="2572"/>
                <a:ext cx="34" cy="9"/>
              </a:xfrm>
              <a:custGeom>
                <a:avLst/>
                <a:gdLst>
                  <a:gd name="T0" fmla="*/ 13 w 14"/>
                  <a:gd name="T1" fmla="*/ 0 h 4"/>
                  <a:gd name="T2" fmla="*/ 13 w 14"/>
                  <a:gd name="T3" fmla="*/ 0 h 4"/>
                  <a:gd name="T4" fmla="*/ 1 w 14"/>
                  <a:gd name="T5" fmla="*/ 3 h 4"/>
                  <a:gd name="T6" fmla="*/ 0 w 14"/>
                  <a:gd name="T7" fmla="*/ 4 h 4"/>
                  <a:gd name="T8" fmla="*/ 1 w 14"/>
                  <a:gd name="T9" fmla="*/ 4 h 4"/>
                  <a:gd name="T10" fmla="*/ 1 w 14"/>
                  <a:gd name="T11" fmla="*/ 4 h 4"/>
                  <a:gd name="T12" fmla="*/ 13 w 14"/>
                  <a:gd name="T13" fmla="*/ 2 h 4"/>
                  <a:gd name="T14" fmla="*/ 14 w 14"/>
                  <a:gd name="T15" fmla="*/ 1 h 4"/>
                  <a:gd name="T16" fmla="*/ 13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5" y="2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4"/>
                      <a:pt x="9" y="3"/>
                      <a:pt x="13" y="2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6" name="Freeform 856"/>
              <p:cNvSpPr>
                <a:spLocks noChangeArrowheads="1"/>
              </p:cNvSpPr>
              <p:nvPr/>
            </p:nvSpPr>
            <p:spPr bwMode="auto">
              <a:xfrm>
                <a:off x="5445" y="1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7" name="Freeform 857"/>
              <p:cNvSpPr>
                <a:spLocks noChangeArrowheads="1"/>
              </p:cNvSpPr>
              <p:nvPr/>
            </p:nvSpPr>
            <p:spPr bwMode="auto">
              <a:xfrm>
                <a:off x="5445" y="1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8" name="Freeform 858"/>
              <p:cNvSpPr>
                <a:spLocks noEditPoints="1" noChangeArrowheads="1"/>
              </p:cNvSpPr>
              <p:nvPr/>
            </p:nvSpPr>
            <p:spPr bwMode="auto">
              <a:xfrm>
                <a:off x="5182" y="1649"/>
                <a:ext cx="296" cy="199"/>
              </a:xfrm>
              <a:custGeom>
                <a:avLst/>
                <a:gdLst>
                  <a:gd name="T0" fmla="*/ 20 w 125"/>
                  <a:gd name="T1" fmla="*/ 58 h 84"/>
                  <a:gd name="T2" fmla="*/ 27 w 125"/>
                  <a:gd name="T3" fmla="*/ 78 h 84"/>
                  <a:gd name="T4" fmla="*/ 53 w 125"/>
                  <a:gd name="T5" fmla="*/ 46 h 84"/>
                  <a:gd name="T6" fmla="*/ 46 w 125"/>
                  <a:gd name="T7" fmla="*/ 75 h 84"/>
                  <a:gd name="T8" fmla="*/ 29 w 125"/>
                  <a:gd name="T9" fmla="*/ 79 h 84"/>
                  <a:gd name="T10" fmla="*/ 37 w 125"/>
                  <a:gd name="T11" fmla="*/ 51 h 84"/>
                  <a:gd name="T12" fmla="*/ 48 w 125"/>
                  <a:gd name="T13" fmla="*/ 46 h 84"/>
                  <a:gd name="T14" fmla="*/ 51 w 125"/>
                  <a:gd name="T15" fmla="*/ 46 h 84"/>
                  <a:gd name="T16" fmla="*/ 31 w 125"/>
                  <a:gd name="T17" fmla="*/ 79 h 84"/>
                  <a:gd name="T18" fmla="*/ 97 w 125"/>
                  <a:gd name="T19" fmla="*/ 25 h 84"/>
                  <a:gd name="T20" fmla="*/ 104 w 125"/>
                  <a:gd name="T21" fmla="*/ 23 h 84"/>
                  <a:gd name="T22" fmla="*/ 101 w 125"/>
                  <a:gd name="T23" fmla="*/ 50 h 84"/>
                  <a:gd name="T24" fmla="*/ 108 w 125"/>
                  <a:gd name="T25" fmla="*/ 24 h 84"/>
                  <a:gd name="T26" fmla="*/ 111 w 125"/>
                  <a:gd name="T27" fmla="*/ 43 h 84"/>
                  <a:gd name="T28" fmla="*/ 111 w 125"/>
                  <a:gd name="T29" fmla="*/ 44 h 84"/>
                  <a:gd name="T30" fmla="*/ 110 w 125"/>
                  <a:gd name="T31" fmla="*/ 44 h 84"/>
                  <a:gd name="T32" fmla="*/ 85 w 125"/>
                  <a:gd name="T33" fmla="*/ 56 h 84"/>
                  <a:gd name="T34" fmla="*/ 74 w 125"/>
                  <a:gd name="T35" fmla="*/ 35 h 84"/>
                  <a:gd name="T36" fmla="*/ 88 w 125"/>
                  <a:gd name="T37" fmla="*/ 54 h 84"/>
                  <a:gd name="T38" fmla="*/ 82 w 125"/>
                  <a:gd name="T39" fmla="*/ 0 h 84"/>
                  <a:gd name="T40" fmla="*/ 82 w 125"/>
                  <a:gd name="T41" fmla="*/ 19 h 84"/>
                  <a:gd name="T42" fmla="*/ 83 w 125"/>
                  <a:gd name="T43" fmla="*/ 11 h 84"/>
                  <a:gd name="T44" fmla="*/ 87 w 125"/>
                  <a:gd name="T45" fmla="*/ 6 h 84"/>
                  <a:gd name="T46" fmla="*/ 105 w 125"/>
                  <a:gd name="T47" fmla="*/ 17 h 84"/>
                  <a:gd name="T48" fmla="*/ 72 w 125"/>
                  <a:gd name="T49" fmla="*/ 30 h 84"/>
                  <a:gd name="T50" fmla="*/ 59 w 125"/>
                  <a:gd name="T51" fmla="*/ 41 h 84"/>
                  <a:gd name="T52" fmla="*/ 50 w 125"/>
                  <a:gd name="T53" fmla="*/ 40 h 84"/>
                  <a:gd name="T54" fmla="*/ 33 w 125"/>
                  <a:gd name="T55" fmla="*/ 46 h 84"/>
                  <a:gd name="T56" fmla="*/ 19 w 125"/>
                  <a:gd name="T57" fmla="*/ 34 h 84"/>
                  <a:gd name="T58" fmla="*/ 24 w 125"/>
                  <a:gd name="T59" fmla="*/ 37 h 84"/>
                  <a:gd name="T60" fmla="*/ 29 w 125"/>
                  <a:gd name="T61" fmla="*/ 41 h 84"/>
                  <a:gd name="T62" fmla="*/ 15 w 125"/>
                  <a:gd name="T63" fmla="*/ 28 h 84"/>
                  <a:gd name="T64" fmla="*/ 4 w 125"/>
                  <a:gd name="T65" fmla="*/ 60 h 84"/>
                  <a:gd name="T66" fmla="*/ 5 w 125"/>
                  <a:gd name="T67" fmla="*/ 71 h 84"/>
                  <a:gd name="T68" fmla="*/ 11 w 125"/>
                  <a:gd name="T69" fmla="*/ 68 h 84"/>
                  <a:gd name="T70" fmla="*/ 18 w 125"/>
                  <a:gd name="T71" fmla="*/ 79 h 84"/>
                  <a:gd name="T72" fmla="*/ 55 w 125"/>
                  <a:gd name="T73" fmla="*/ 76 h 84"/>
                  <a:gd name="T74" fmla="*/ 65 w 125"/>
                  <a:gd name="T75" fmla="*/ 45 h 84"/>
                  <a:gd name="T76" fmla="*/ 72 w 125"/>
                  <a:gd name="T77" fmla="*/ 55 h 84"/>
                  <a:gd name="T78" fmla="*/ 110 w 125"/>
                  <a:gd name="T79" fmla="*/ 52 h 84"/>
                  <a:gd name="T80" fmla="*/ 118 w 125"/>
                  <a:gd name="T81" fmla="*/ 23 h 84"/>
                  <a:gd name="T82" fmla="*/ 96 w 125"/>
                  <a:gd name="T83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5" h="84">
                    <a:moveTo>
                      <a:pt x="27" y="78"/>
                    </a:moveTo>
                    <a:cubicBezTo>
                      <a:pt x="20" y="74"/>
                      <a:pt x="10" y="62"/>
                      <a:pt x="20" y="58"/>
                    </a:cubicBezTo>
                    <a:cubicBezTo>
                      <a:pt x="25" y="56"/>
                      <a:pt x="30" y="54"/>
                      <a:pt x="36" y="51"/>
                    </a:cubicBezTo>
                    <a:cubicBezTo>
                      <a:pt x="33" y="60"/>
                      <a:pt x="30" y="69"/>
                      <a:pt x="27" y="78"/>
                    </a:cubicBezTo>
                    <a:moveTo>
                      <a:pt x="46" y="75"/>
                    </a:moveTo>
                    <a:cubicBezTo>
                      <a:pt x="48" y="65"/>
                      <a:pt x="50" y="56"/>
                      <a:pt x="53" y="46"/>
                    </a:cubicBezTo>
                    <a:cubicBezTo>
                      <a:pt x="58" y="50"/>
                      <a:pt x="59" y="64"/>
                      <a:pt x="55" y="68"/>
                    </a:cubicBezTo>
                    <a:cubicBezTo>
                      <a:pt x="53" y="70"/>
                      <a:pt x="50" y="73"/>
                      <a:pt x="46" y="75"/>
                    </a:cubicBezTo>
                    <a:moveTo>
                      <a:pt x="31" y="79"/>
                    </a:moveTo>
                    <a:cubicBezTo>
                      <a:pt x="30" y="79"/>
                      <a:pt x="29" y="79"/>
                      <a:pt x="29" y="79"/>
                    </a:cubicBezTo>
                    <a:cubicBezTo>
                      <a:pt x="28" y="79"/>
                      <a:pt x="28" y="79"/>
                      <a:pt x="28" y="79"/>
                    </a:cubicBezTo>
                    <a:cubicBezTo>
                      <a:pt x="31" y="70"/>
                      <a:pt x="34" y="60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40" y="49"/>
                      <a:pt x="44" y="48"/>
                      <a:pt x="48" y="46"/>
                    </a:cubicBezTo>
                    <a:cubicBezTo>
                      <a:pt x="49" y="46"/>
                      <a:pt x="49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49" y="56"/>
                      <a:pt x="46" y="66"/>
                      <a:pt x="43" y="76"/>
                    </a:cubicBezTo>
                    <a:cubicBezTo>
                      <a:pt x="39" y="78"/>
                      <a:pt x="35" y="79"/>
                      <a:pt x="31" y="79"/>
                    </a:cubicBezTo>
                    <a:moveTo>
                      <a:pt x="89" y="55"/>
                    </a:moveTo>
                    <a:cubicBezTo>
                      <a:pt x="92" y="45"/>
                      <a:pt x="95" y="35"/>
                      <a:pt x="97" y="25"/>
                    </a:cubicBezTo>
                    <a:cubicBezTo>
                      <a:pt x="99" y="25"/>
                      <a:pt x="100" y="24"/>
                      <a:pt x="101" y="23"/>
                    </a:cubicBezTo>
                    <a:cubicBezTo>
                      <a:pt x="102" y="23"/>
                      <a:pt x="103" y="23"/>
                      <a:pt x="104" y="23"/>
                    </a:cubicBezTo>
                    <a:cubicBezTo>
                      <a:pt x="105" y="23"/>
                      <a:pt x="106" y="23"/>
                      <a:pt x="106" y="23"/>
                    </a:cubicBezTo>
                    <a:cubicBezTo>
                      <a:pt x="104" y="32"/>
                      <a:pt x="103" y="41"/>
                      <a:pt x="101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4" y="41"/>
                      <a:pt x="106" y="33"/>
                      <a:pt x="108" y="24"/>
                    </a:cubicBezTo>
                    <a:cubicBezTo>
                      <a:pt x="113" y="27"/>
                      <a:pt x="113" y="39"/>
                      <a:pt x="111" y="44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1" y="44"/>
                    </a:cubicBezTo>
                    <a:cubicBezTo>
                      <a:pt x="107" y="50"/>
                      <a:pt x="92" y="56"/>
                      <a:pt x="85" y="56"/>
                    </a:cubicBezTo>
                    <a:cubicBezTo>
                      <a:pt x="85" y="56"/>
                      <a:pt x="85" y="56"/>
                      <a:pt x="85" y="55"/>
                    </a:cubicBezTo>
                    <a:cubicBezTo>
                      <a:pt x="78" y="55"/>
                      <a:pt x="63" y="40"/>
                      <a:pt x="74" y="35"/>
                    </a:cubicBezTo>
                    <a:cubicBezTo>
                      <a:pt x="81" y="32"/>
                      <a:pt x="88" y="29"/>
                      <a:pt x="95" y="26"/>
                    </a:cubicBezTo>
                    <a:cubicBezTo>
                      <a:pt x="93" y="35"/>
                      <a:pt x="90" y="45"/>
                      <a:pt x="88" y="54"/>
                    </a:cubicBezTo>
                    <a:cubicBezTo>
                      <a:pt x="89" y="55"/>
                      <a:pt x="89" y="55"/>
                      <a:pt x="89" y="55"/>
                    </a:cubicBezTo>
                    <a:moveTo>
                      <a:pt x="82" y="0"/>
                    </a:moveTo>
                    <a:cubicBezTo>
                      <a:pt x="78" y="0"/>
                      <a:pt x="75" y="3"/>
                      <a:pt x="77" y="12"/>
                    </a:cubicBezTo>
                    <a:cubicBezTo>
                      <a:pt x="78" y="14"/>
                      <a:pt x="79" y="19"/>
                      <a:pt x="82" y="19"/>
                    </a:cubicBezTo>
                    <a:cubicBezTo>
                      <a:pt x="82" y="19"/>
                      <a:pt x="82" y="19"/>
                      <a:pt x="83" y="18"/>
                    </a:cubicBezTo>
                    <a:cubicBezTo>
                      <a:pt x="86" y="17"/>
                      <a:pt x="83" y="13"/>
                      <a:pt x="83" y="11"/>
                    </a:cubicBezTo>
                    <a:cubicBezTo>
                      <a:pt x="82" y="7"/>
                      <a:pt x="82" y="6"/>
                      <a:pt x="84" y="6"/>
                    </a:cubicBezTo>
                    <a:cubicBezTo>
                      <a:pt x="85" y="6"/>
                      <a:pt x="86" y="6"/>
                      <a:pt x="87" y="6"/>
                    </a:cubicBezTo>
                    <a:cubicBezTo>
                      <a:pt x="95" y="11"/>
                      <a:pt x="104" y="15"/>
                      <a:pt x="112" y="19"/>
                    </a:cubicBezTo>
                    <a:cubicBezTo>
                      <a:pt x="110" y="18"/>
                      <a:pt x="107" y="17"/>
                      <a:pt x="105" y="17"/>
                    </a:cubicBezTo>
                    <a:cubicBezTo>
                      <a:pt x="99" y="17"/>
                      <a:pt x="93" y="21"/>
                      <a:pt x="86" y="23"/>
                    </a:cubicBezTo>
                    <a:cubicBezTo>
                      <a:pt x="82" y="25"/>
                      <a:pt x="77" y="28"/>
                      <a:pt x="72" y="30"/>
                    </a:cubicBezTo>
                    <a:cubicBezTo>
                      <a:pt x="66" y="32"/>
                      <a:pt x="66" y="39"/>
                      <a:pt x="62" y="40"/>
                    </a:cubicBezTo>
                    <a:cubicBezTo>
                      <a:pt x="61" y="41"/>
                      <a:pt x="60" y="41"/>
                      <a:pt x="59" y="41"/>
                    </a:cubicBezTo>
                    <a:cubicBezTo>
                      <a:pt x="57" y="41"/>
                      <a:pt x="56" y="41"/>
                      <a:pt x="55" y="40"/>
                    </a:cubicBezTo>
                    <a:cubicBezTo>
                      <a:pt x="53" y="40"/>
                      <a:pt x="52" y="40"/>
                      <a:pt x="50" y="40"/>
                    </a:cubicBezTo>
                    <a:cubicBezTo>
                      <a:pt x="49" y="40"/>
                      <a:pt x="48" y="40"/>
                      <a:pt x="47" y="40"/>
                    </a:cubicBezTo>
                    <a:cubicBezTo>
                      <a:pt x="42" y="42"/>
                      <a:pt x="37" y="44"/>
                      <a:pt x="33" y="46"/>
                    </a:cubicBezTo>
                    <a:cubicBezTo>
                      <a:pt x="23" y="50"/>
                      <a:pt x="13" y="53"/>
                      <a:pt x="9" y="63"/>
                    </a:cubicBezTo>
                    <a:cubicBezTo>
                      <a:pt x="12" y="53"/>
                      <a:pt x="16" y="43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1" y="33"/>
                      <a:pt x="22" y="35"/>
                      <a:pt x="24" y="37"/>
                    </a:cubicBezTo>
                    <a:cubicBezTo>
                      <a:pt x="26" y="39"/>
                      <a:pt x="28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4" y="40"/>
                      <a:pt x="27" y="27"/>
                      <a:pt x="19" y="27"/>
                    </a:cubicBezTo>
                    <a:cubicBezTo>
                      <a:pt x="18" y="27"/>
                      <a:pt x="16" y="27"/>
                      <a:pt x="15" y="28"/>
                    </a:cubicBezTo>
                    <a:cubicBezTo>
                      <a:pt x="12" y="30"/>
                      <a:pt x="12" y="37"/>
                      <a:pt x="11" y="39"/>
                    </a:cubicBezTo>
                    <a:cubicBezTo>
                      <a:pt x="9" y="46"/>
                      <a:pt x="6" y="53"/>
                      <a:pt x="4" y="60"/>
                    </a:cubicBezTo>
                    <a:cubicBezTo>
                      <a:pt x="3" y="63"/>
                      <a:pt x="0" y="69"/>
                      <a:pt x="4" y="71"/>
                    </a:cubicBezTo>
                    <a:cubicBezTo>
                      <a:pt x="4" y="71"/>
                      <a:pt x="4" y="71"/>
                      <a:pt x="5" y="71"/>
                    </a:cubicBezTo>
                    <a:cubicBezTo>
                      <a:pt x="6" y="71"/>
                      <a:pt x="7" y="70"/>
                      <a:pt x="8" y="70"/>
                    </a:cubicBezTo>
                    <a:cubicBezTo>
                      <a:pt x="9" y="69"/>
                      <a:pt x="10" y="68"/>
                      <a:pt x="11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3" y="72"/>
                      <a:pt x="16" y="75"/>
                      <a:pt x="18" y="79"/>
                    </a:cubicBezTo>
                    <a:cubicBezTo>
                      <a:pt x="22" y="83"/>
                      <a:pt x="27" y="84"/>
                      <a:pt x="32" y="84"/>
                    </a:cubicBezTo>
                    <a:cubicBezTo>
                      <a:pt x="40" y="84"/>
                      <a:pt x="48" y="80"/>
                      <a:pt x="55" y="76"/>
                    </a:cubicBezTo>
                    <a:cubicBezTo>
                      <a:pt x="64" y="70"/>
                      <a:pt x="64" y="62"/>
                      <a:pt x="62" y="52"/>
                    </a:cubicBezTo>
                    <a:cubicBezTo>
                      <a:pt x="61" y="47"/>
                      <a:pt x="60" y="47"/>
                      <a:pt x="6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7" y="45"/>
                      <a:pt x="71" y="53"/>
                      <a:pt x="72" y="55"/>
                    </a:cubicBezTo>
                    <a:cubicBezTo>
                      <a:pt x="76" y="59"/>
                      <a:pt x="81" y="61"/>
                      <a:pt x="86" y="61"/>
                    </a:cubicBezTo>
                    <a:cubicBezTo>
                      <a:pt x="94" y="61"/>
                      <a:pt x="104" y="56"/>
                      <a:pt x="110" y="52"/>
                    </a:cubicBezTo>
                    <a:cubicBezTo>
                      <a:pt x="118" y="47"/>
                      <a:pt x="118" y="39"/>
                      <a:pt x="117" y="31"/>
                    </a:cubicBezTo>
                    <a:cubicBezTo>
                      <a:pt x="116" y="27"/>
                      <a:pt x="114" y="24"/>
                      <a:pt x="118" y="23"/>
                    </a:cubicBezTo>
                    <a:cubicBezTo>
                      <a:pt x="120" y="22"/>
                      <a:pt x="125" y="19"/>
                      <a:pt x="120" y="17"/>
                    </a:cubicBezTo>
                    <a:cubicBezTo>
                      <a:pt x="116" y="11"/>
                      <a:pt x="102" y="7"/>
                      <a:pt x="96" y="4"/>
                    </a:cubicBezTo>
                    <a:cubicBezTo>
                      <a:pt x="92" y="3"/>
                      <a:pt x="87" y="0"/>
                      <a:pt x="8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29" name="Freeform 859"/>
              <p:cNvSpPr>
                <a:spLocks noChangeArrowheads="1"/>
              </p:cNvSpPr>
              <p:nvPr/>
            </p:nvSpPr>
            <p:spPr bwMode="auto">
              <a:xfrm>
                <a:off x="5466" y="1687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0" name="Freeform 860"/>
              <p:cNvSpPr>
                <a:spLocks noEditPoints="1" noChangeArrowheads="1"/>
              </p:cNvSpPr>
              <p:nvPr/>
            </p:nvSpPr>
            <p:spPr bwMode="auto">
              <a:xfrm>
                <a:off x="2389" y="873"/>
                <a:ext cx="258" cy="821"/>
              </a:xfrm>
              <a:custGeom>
                <a:avLst/>
                <a:gdLst>
                  <a:gd name="T0" fmla="*/ 103 w 109"/>
                  <a:gd name="T1" fmla="*/ 299 h 347"/>
                  <a:gd name="T2" fmla="*/ 74 w 109"/>
                  <a:gd name="T3" fmla="*/ 302 h 347"/>
                  <a:gd name="T4" fmla="*/ 52 w 109"/>
                  <a:gd name="T5" fmla="*/ 209 h 347"/>
                  <a:gd name="T6" fmla="*/ 50 w 109"/>
                  <a:gd name="T7" fmla="*/ 210 h 347"/>
                  <a:gd name="T8" fmla="*/ 69 w 109"/>
                  <a:gd name="T9" fmla="*/ 204 h 347"/>
                  <a:gd name="T10" fmla="*/ 41 w 109"/>
                  <a:gd name="T11" fmla="*/ 200 h 347"/>
                  <a:gd name="T12" fmla="*/ 49 w 109"/>
                  <a:gd name="T13" fmla="*/ 204 h 347"/>
                  <a:gd name="T14" fmla="*/ 57 w 109"/>
                  <a:gd name="T15" fmla="*/ 190 h 347"/>
                  <a:gd name="T16" fmla="*/ 45 w 109"/>
                  <a:gd name="T17" fmla="*/ 147 h 347"/>
                  <a:gd name="T18" fmla="*/ 41 w 109"/>
                  <a:gd name="T19" fmla="*/ 145 h 347"/>
                  <a:gd name="T20" fmla="*/ 45 w 109"/>
                  <a:gd name="T21" fmla="*/ 180 h 347"/>
                  <a:gd name="T22" fmla="*/ 32 w 109"/>
                  <a:gd name="T23" fmla="*/ 185 h 347"/>
                  <a:gd name="T24" fmla="*/ 34 w 109"/>
                  <a:gd name="T25" fmla="*/ 173 h 347"/>
                  <a:gd name="T26" fmla="*/ 77 w 109"/>
                  <a:gd name="T27" fmla="*/ 143 h 347"/>
                  <a:gd name="T28" fmla="*/ 52 w 109"/>
                  <a:gd name="T29" fmla="*/ 142 h 347"/>
                  <a:gd name="T30" fmla="*/ 5 w 109"/>
                  <a:gd name="T31" fmla="*/ 190 h 347"/>
                  <a:gd name="T32" fmla="*/ 36 w 109"/>
                  <a:gd name="T33" fmla="*/ 137 h 347"/>
                  <a:gd name="T34" fmla="*/ 32 w 109"/>
                  <a:gd name="T35" fmla="*/ 199 h 347"/>
                  <a:gd name="T36" fmla="*/ 71 w 109"/>
                  <a:gd name="T37" fmla="*/ 198 h 347"/>
                  <a:gd name="T38" fmla="*/ 89 w 109"/>
                  <a:gd name="T39" fmla="*/ 197 h 347"/>
                  <a:gd name="T40" fmla="*/ 95 w 109"/>
                  <a:gd name="T41" fmla="*/ 291 h 347"/>
                  <a:gd name="T42" fmla="*/ 38 w 109"/>
                  <a:gd name="T43" fmla="*/ 292 h 347"/>
                  <a:gd name="T44" fmla="*/ 43 w 109"/>
                  <a:gd name="T45" fmla="*/ 271 h 347"/>
                  <a:gd name="T46" fmla="*/ 22 w 109"/>
                  <a:gd name="T47" fmla="*/ 235 h 347"/>
                  <a:gd name="T48" fmla="*/ 15 w 109"/>
                  <a:gd name="T49" fmla="*/ 213 h 347"/>
                  <a:gd name="T50" fmla="*/ 52 w 109"/>
                  <a:gd name="T51" fmla="*/ 136 h 347"/>
                  <a:gd name="T52" fmla="*/ 79 w 109"/>
                  <a:gd name="T53" fmla="*/ 124 h 347"/>
                  <a:gd name="T54" fmla="*/ 43 w 109"/>
                  <a:gd name="T55" fmla="*/ 129 h 347"/>
                  <a:gd name="T56" fmla="*/ 51 w 109"/>
                  <a:gd name="T57" fmla="*/ 122 h 347"/>
                  <a:gd name="T58" fmla="*/ 51 w 109"/>
                  <a:gd name="T59" fmla="*/ 115 h 347"/>
                  <a:gd name="T60" fmla="*/ 62 w 109"/>
                  <a:gd name="T61" fmla="*/ 115 h 347"/>
                  <a:gd name="T62" fmla="*/ 60 w 109"/>
                  <a:gd name="T63" fmla="*/ 110 h 347"/>
                  <a:gd name="T64" fmla="*/ 60 w 109"/>
                  <a:gd name="T65" fmla="*/ 110 h 347"/>
                  <a:gd name="T66" fmla="*/ 53 w 109"/>
                  <a:gd name="T67" fmla="*/ 72 h 347"/>
                  <a:gd name="T68" fmla="*/ 48 w 109"/>
                  <a:gd name="T69" fmla="*/ 49 h 347"/>
                  <a:gd name="T70" fmla="*/ 69 w 109"/>
                  <a:gd name="T71" fmla="*/ 44 h 347"/>
                  <a:gd name="T72" fmla="*/ 29 w 109"/>
                  <a:gd name="T73" fmla="*/ 18 h 347"/>
                  <a:gd name="T74" fmla="*/ 80 w 109"/>
                  <a:gd name="T75" fmla="*/ 111 h 347"/>
                  <a:gd name="T76" fmla="*/ 82 w 109"/>
                  <a:gd name="T77" fmla="*/ 41 h 347"/>
                  <a:gd name="T78" fmla="*/ 71 w 109"/>
                  <a:gd name="T79" fmla="*/ 40 h 347"/>
                  <a:gd name="T80" fmla="*/ 57 w 109"/>
                  <a:gd name="T81" fmla="*/ 73 h 347"/>
                  <a:gd name="T82" fmla="*/ 54 w 109"/>
                  <a:gd name="T83" fmla="*/ 76 h 347"/>
                  <a:gd name="T84" fmla="*/ 14 w 109"/>
                  <a:gd name="T85" fmla="*/ 51 h 347"/>
                  <a:gd name="T86" fmla="*/ 40 w 109"/>
                  <a:gd name="T87" fmla="*/ 130 h 347"/>
                  <a:gd name="T88" fmla="*/ 32 w 109"/>
                  <a:gd name="T89" fmla="*/ 130 h 347"/>
                  <a:gd name="T90" fmla="*/ 14 w 109"/>
                  <a:gd name="T91" fmla="*/ 222 h 347"/>
                  <a:gd name="T92" fmla="*/ 32 w 109"/>
                  <a:gd name="T93" fmla="*/ 291 h 347"/>
                  <a:gd name="T94" fmla="*/ 29 w 109"/>
                  <a:gd name="T95" fmla="*/ 308 h 347"/>
                  <a:gd name="T96" fmla="*/ 76 w 109"/>
                  <a:gd name="T97" fmla="*/ 317 h 347"/>
                  <a:gd name="T98" fmla="*/ 101 w 109"/>
                  <a:gd name="T99" fmla="*/ 307 h 347"/>
                  <a:gd name="T100" fmla="*/ 84 w 109"/>
                  <a:gd name="T101" fmla="*/ 332 h 347"/>
                  <a:gd name="T102" fmla="*/ 98 w 109"/>
                  <a:gd name="T103" fmla="*/ 347 h 347"/>
                  <a:gd name="T104" fmla="*/ 106 w 109"/>
                  <a:gd name="T105" fmla="*/ 298 h 347"/>
                  <a:gd name="T106" fmla="*/ 106 w 109"/>
                  <a:gd name="T107" fmla="*/ 244 h 347"/>
                  <a:gd name="T108" fmla="*/ 80 w 109"/>
                  <a:gd name="T109" fmla="*/ 151 h 347"/>
                  <a:gd name="T110" fmla="*/ 84 w 109"/>
                  <a:gd name="T111" fmla="*/ 135 h 347"/>
                  <a:gd name="T112" fmla="*/ 83 w 109"/>
                  <a:gd name="T113" fmla="*/ 127 h 347"/>
                  <a:gd name="T114" fmla="*/ 109 w 109"/>
                  <a:gd name="T115" fmla="*/ 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" h="347">
                    <a:moveTo>
                      <a:pt x="32" y="305"/>
                    </a:moveTo>
                    <a:cubicBezTo>
                      <a:pt x="32" y="305"/>
                      <a:pt x="32" y="305"/>
                      <a:pt x="32" y="305"/>
                    </a:cubicBezTo>
                    <a:cubicBezTo>
                      <a:pt x="31" y="305"/>
                      <a:pt x="31" y="305"/>
                      <a:pt x="30" y="304"/>
                    </a:cubicBezTo>
                    <a:cubicBezTo>
                      <a:pt x="30" y="304"/>
                      <a:pt x="29" y="304"/>
                      <a:pt x="29" y="304"/>
                    </a:cubicBezTo>
                    <a:cubicBezTo>
                      <a:pt x="29" y="303"/>
                      <a:pt x="29" y="303"/>
                      <a:pt x="29" y="303"/>
                    </a:cubicBezTo>
                    <a:cubicBezTo>
                      <a:pt x="29" y="303"/>
                      <a:pt x="30" y="302"/>
                      <a:pt x="30" y="302"/>
                    </a:cubicBezTo>
                    <a:cubicBezTo>
                      <a:pt x="31" y="301"/>
                      <a:pt x="31" y="301"/>
                      <a:pt x="32" y="301"/>
                    </a:cubicBezTo>
                    <a:cubicBezTo>
                      <a:pt x="32" y="302"/>
                      <a:pt x="32" y="304"/>
                      <a:pt x="32" y="305"/>
                    </a:cubicBezTo>
                    <a:moveTo>
                      <a:pt x="103" y="301"/>
                    </a:moveTo>
                    <a:cubicBezTo>
                      <a:pt x="103" y="301"/>
                      <a:pt x="103" y="300"/>
                      <a:pt x="103" y="299"/>
                    </a:cubicBezTo>
                    <a:cubicBezTo>
                      <a:pt x="103" y="299"/>
                      <a:pt x="103" y="299"/>
                      <a:pt x="103" y="299"/>
                    </a:cubicBezTo>
                    <a:cubicBezTo>
                      <a:pt x="103" y="299"/>
                      <a:pt x="103" y="299"/>
                      <a:pt x="103" y="299"/>
                    </a:cubicBezTo>
                    <a:cubicBezTo>
                      <a:pt x="103" y="300"/>
                      <a:pt x="103" y="300"/>
                      <a:pt x="103" y="300"/>
                    </a:cubicBezTo>
                    <a:cubicBezTo>
                      <a:pt x="103" y="300"/>
                      <a:pt x="103" y="301"/>
                      <a:pt x="103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moveTo>
                      <a:pt x="60" y="310"/>
                    </a:moveTo>
                    <a:cubicBezTo>
                      <a:pt x="51" y="310"/>
                      <a:pt x="43" y="310"/>
                      <a:pt x="36" y="307"/>
                    </a:cubicBezTo>
                    <a:cubicBezTo>
                      <a:pt x="36" y="303"/>
                      <a:pt x="36" y="299"/>
                      <a:pt x="36" y="295"/>
                    </a:cubicBezTo>
                    <a:cubicBezTo>
                      <a:pt x="39" y="298"/>
                      <a:pt x="47" y="300"/>
                      <a:pt x="61" y="302"/>
                    </a:cubicBezTo>
                    <a:cubicBezTo>
                      <a:pt x="65" y="302"/>
                      <a:pt x="70" y="302"/>
                      <a:pt x="74" y="302"/>
                    </a:cubicBezTo>
                    <a:cubicBezTo>
                      <a:pt x="77" y="302"/>
                      <a:pt x="80" y="302"/>
                      <a:pt x="83" y="302"/>
                    </a:cubicBezTo>
                    <a:cubicBezTo>
                      <a:pt x="85" y="301"/>
                      <a:pt x="90" y="300"/>
                      <a:pt x="95" y="298"/>
                    </a:cubicBezTo>
                    <a:cubicBezTo>
                      <a:pt x="96" y="298"/>
                      <a:pt x="98" y="297"/>
                      <a:pt x="99" y="296"/>
                    </a:cubicBezTo>
                    <a:cubicBezTo>
                      <a:pt x="99" y="298"/>
                      <a:pt x="99" y="301"/>
                      <a:pt x="99" y="304"/>
                    </a:cubicBezTo>
                    <a:cubicBezTo>
                      <a:pt x="92" y="308"/>
                      <a:pt x="82" y="309"/>
                      <a:pt x="73" y="310"/>
                    </a:cubicBezTo>
                    <a:cubicBezTo>
                      <a:pt x="69" y="310"/>
                      <a:pt x="64" y="310"/>
                      <a:pt x="60" y="310"/>
                    </a:cubicBezTo>
                    <a:cubicBezTo>
                      <a:pt x="60" y="310"/>
                      <a:pt x="60" y="310"/>
                      <a:pt x="60" y="310"/>
                    </a:cubicBezTo>
                    <a:moveTo>
                      <a:pt x="53" y="212"/>
                    </a:moveTo>
                    <a:cubicBezTo>
                      <a:pt x="53" y="212"/>
                      <a:pt x="52" y="212"/>
                      <a:pt x="51" y="212"/>
                    </a:cubicBezTo>
                    <a:cubicBezTo>
                      <a:pt x="51" y="211"/>
                      <a:pt x="52" y="210"/>
                      <a:pt x="52" y="209"/>
                    </a:cubicBezTo>
                    <a:cubicBezTo>
                      <a:pt x="53" y="210"/>
                      <a:pt x="53" y="211"/>
                      <a:pt x="54" y="212"/>
                    </a:cubicBezTo>
                    <a:cubicBezTo>
                      <a:pt x="53" y="212"/>
                      <a:pt x="53" y="212"/>
                      <a:pt x="53" y="212"/>
                    </a:cubicBezTo>
                    <a:moveTo>
                      <a:pt x="50" y="210"/>
                    </a:moveTo>
                    <a:cubicBezTo>
                      <a:pt x="50" y="209"/>
                      <a:pt x="50" y="208"/>
                      <a:pt x="49" y="208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49" y="207"/>
                      <a:pt x="49" y="207"/>
                      <a:pt x="50" y="206"/>
                    </a:cubicBezTo>
                    <a:cubicBezTo>
                      <a:pt x="50" y="206"/>
                      <a:pt x="50" y="206"/>
                      <a:pt x="50" y="206"/>
                    </a:cubicBezTo>
                    <a:cubicBezTo>
                      <a:pt x="50" y="207"/>
                      <a:pt x="51" y="207"/>
                      <a:pt x="51" y="208"/>
                    </a:cubicBezTo>
                    <a:cubicBezTo>
                      <a:pt x="51" y="208"/>
                      <a:pt x="50" y="209"/>
                      <a:pt x="50" y="210"/>
                    </a:cubicBezTo>
                    <a:moveTo>
                      <a:pt x="59" y="211"/>
                    </a:moveTo>
                    <a:cubicBezTo>
                      <a:pt x="59" y="210"/>
                      <a:pt x="59" y="210"/>
                      <a:pt x="59" y="210"/>
                    </a:cubicBezTo>
                    <a:cubicBezTo>
                      <a:pt x="58" y="210"/>
                      <a:pt x="57" y="210"/>
                      <a:pt x="57" y="209"/>
                    </a:cubicBezTo>
                    <a:cubicBezTo>
                      <a:pt x="56" y="208"/>
                      <a:pt x="55" y="208"/>
                      <a:pt x="55" y="207"/>
                    </a:cubicBezTo>
                    <a:cubicBezTo>
                      <a:pt x="54" y="206"/>
                      <a:pt x="53" y="205"/>
                      <a:pt x="53" y="204"/>
                    </a:cubicBezTo>
                    <a:cubicBezTo>
                      <a:pt x="52" y="204"/>
                      <a:pt x="52" y="204"/>
                      <a:pt x="52" y="204"/>
                    </a:cubicBezTo>
                    <a:cubicBezTo>
                      <a:pt x="53" y="204"/>
                      <a:pt x="53" y="204"/>
                      <a:pt x="53" y="204"/>
                    </a:cubicBezTo>
                    <a:cubicBezTo>
                      <a:pt x="55" y="197"/>
                      <a:pt x="60" y="192"/>
                      <a:pt x="65" y="189"/>
                    </a:cubicBezTo>
                    <a:cubicBezTo>
                      <a:pt x="66" y="192"/>
                      <a:pt x="67" y="196"/>
                      <a:pt x="68" y="199"/>
                    </a:cubicBezTo>
                    <a:cubicBezTo>
                      <a:pt x="68" y="201"/>
                      <a:pt x="69" y="203"/>
                      <a:pt x="69" y="204"/>
                    </a:cubicBezTo>
                    <a:cubicBezTo>
                      <a:pt x="69" y="206"/>
                      <a:pt x="68" y="207"/>
                      <a:pt x="67" y="208"/>
                    </a:cubicBezTo>
                    <a:cubicBezTo>
                      <a:pt x="67" y="209"/>
                      <a:pt x="65" y="210"/>
                      <a:pt x="64" y="210"/>
                    </a:cubicBezTo>
                    <a:cubicBezTo>
                      <a:pt x="62" y="211"/>
                      <a:pt x="60" y="211"/>
                      <a:pt x="59" y="211"/>
                    </a:cubicBezTo>
                    <a:moveTo>
                      <a:pt x="62" y="187"/>
                    </a:moveTo>
                    <a:cubicBezTo>
                      <a:pt x="63" y="185"/>
                      <a:pt x="64" y="183"/>
                      <a:pt x="64" y="181"/>
                    </a:cubicBezTo>
                    <a:cubicBezTo>
                      <a:pt x="64" y="183"/>
                      <a:pt x="64" y="184"/>
                      <a:pt x="65" y="185"/>
                    </a:cubicBezTo>
                    <a:cubicBezTo>
                      <a:pt x="64" y="186"/>
                      <a:pt x="63" y="186"/>
                      <a:pt x="62" y="187"/>
                    </a:cubicBezTo>
                    <a:moveTo>
                      <a:pt x="48" y="206"/>
                    </a:moveTo>
                    <a:cubicBezTo>
                      <a:pt x="47" y="205"/>
                      <a:pt x="47" y="204"/>
                      <a:pt x="46" y="204"/>
                    </a:cubicBezTo>
                    <a:cubicBezTo>
                      <a:pt x="45" y="202"/>
                      <a:pt x="43" y="201"/>
                      <a:pt x="41" y="200"/>
                    </a:cubicBezTo>
                    <a:cubicBezTo>
                      <a:pt x="42" y="194"/>
                      <a:pt x="43" y="189"/>
                      <a:pt x="45" y="184"/>
                    </a:cubicBezTo>
                    <a:cubicBezTo>
                      <a:pt x="47" y="184"/>
                      <a:pt x="48" y="183"/>
                      <a:pt x="49" y="183"/>
                    </a:cubicBezTo>
                    <a:cubicBezTo>
                      <a:pt x="53" y="182"/>
                      <a:pt x="56" y="180"/>
                      <a:pt x="60" y="179"/>
                    </a:cubicBezTo>
                    <a:cubicBezTo>
                      <a:pt x="58" y="183"/>
                      <a:pt x="56" y="187"/>
                      <a:pt x="55" y="192"/>
                    </a:cubicBezTo>
                    <a:cubicBezTo>
                      <a:pt x="56" y="192"/>
                      <a:pt x="56" y="192"/>
                      <a:pt x="56" y="192"/>
                    </a:cubicBezTo>
                    <a:cubicBezTo>
                      <a:pt x="53" y="195"/>
                      <a:pt x="51" y="199"/>
                      <a:pt x="49" y="203"/>
                    </a:cubicBezTo>
                    <a:cubicBezTo>
                      <a:pt x="49" y="203"/>
                      <a:pt x="49" y="203"/>
                      <a:pt x="49" y="203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8" y="205"/>
                      <a:pt x="48" y="205"/>
                      <a:pt x="48" y="206"/>
                    </a:cubicBezTo>
                    <a:moveTo>
                      <a:pt x="57" y="190"/>
                    </a:moveTo>
                    <a:cubicBezTo>
                      <a:pt x="59" y="186"/>
                      <a:pt x="60" y="182"/>
                      <a:pt x="62" y="178"/>
                    </a:cubicBezTo>
                    <a:cubicBezTo>
                      <a:pt x="63" y="178"/>
                      <a:pt x="63" y="177"/>
                      <a:pt x="64" y="177"/>
                    </a:cubicBezTo>
                    <a:cubicBezTo>
                      <a:pt x="64" y="177"/>
                      <a:pt x="64" y="177"/>
                      <a:pt x="64" y="177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3" y="178"/>
                      <a:pt x="63" y="178"/>
                      <a:pt x="63" y="178"/>
                    </a:cubicBezTo>
                    <a:cubicBezTo>
                      <a:pt x="63" y="181"/>
                      <a:pt x="61" y="185"/>
                      <a:pt x="59" y="188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9" y="189"/>
                      <a:pt x="58" y="190"/>
                      <a:pt x="57" y="190"/>
                    </a:cubicBezTo>
                    <a:moveTo>
                      <a:pt x="62" y="149"/>
                    </a:moveTo>
                    <a:cubicBezTo>
                      <a:pt x="68" y="149"/>
                      <a:pt x="74" y="148"/>
                      <a:pt x="78" y="147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7" y="149"/>
                      <a:pt x="74" y="153"/>
                      <a:pt x="72" y="154"/>
                    </a:cubicBezTo>
                    <a:cubicBezTo>
                      <a:pt x="70" y="156"/>
                      <a:pt x="66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2" y="157"/>
                      <a:pt x="62" y="157"/>
                    </a:cubicBezTo>
                    <a:cubicBezTo>
                      <a:pt x="62" y="157"/>
                      <a:pt x="61" y="157"/>
                      <a:pt x="61" y="156"/>
                    </a:cubicBezTo>
                    <a:cubicBezTo>
                      <a:pt x="57" y="156"/>
                      <a:pt x="54" y="155"/>
                      <a:pt x="51" y="153"/>
                    </a:cubicBezTo>
                    <a:cubicBezTo>
                      <a:pt x="48" y="151"/>
                      <a:pt x="46" y="149"/>
                      <a:pt x="45" y="147"/>
                    </a:cubicBezTo>
                    <a:cubicBezTo>
                      <a:pt x="46" y="147"/>
                      <a:pt x="47" y="147"/>
                      <a:pt x="48" y="148"/>
                    </a:cubicBezTo>
                    <a:cubicBezTo>
                      <a:pt x="53" y="148"/>
                      <a:pt x="58" y="149"/>
                      <a:pt x="62" y="149"/>
                    </a:cubicBezTo>
                    <a:moveTo>
                      <a:pt x="30" y="181"/>
                    </a:moveTo>
                    <a:cubicBezTo>
                      <a:pt x="30" y="180"/>
                      <a:pt x="29" y="179"/>
                      <a:pt x="29" y="179"/>
                    </a:cubicBezTo>
                    <a:cubicBezTo>
                      <a:pt x="32" y="174"/>
                      <a:pt x="34" y="166"/>
                      <a:pt x="37" y="159"/>
                    </a:cubicBezTo>
                    <a:cubicBezTo>
                      <a:pt x="38" y="155"/>
                      <a:pt x="39" y="151"/>
                      <a:pt x="40" y="148"/>
                    </a:cubicBezTo>
                    <a:cubicBezTo>
                      <a:pt x="40" y="147"/>
                      <a:pt x="40" y="145"/>
                      <a:pt x="40" y="14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1" y="145"/>
                      <a:pt x="41" y="145"/>
                      <a:pt x="41" y="145"/>
                    </a:cubicBezTo>
                    <a:cubicBezTo>
                      <a:pt x="41" y="150"/>
                      <a:pt x="45" y="153"/>
                      <a:pt x="49" y="156"/>
                    </a:cubicBezTo>
                    <a:cubicBezTo>
                      <a:pt x="52" y="158"/>
                      <a:pt x="56" y="160"/>
                      <a:pt x="60" y="160"/>
                    </a:cubicBezTo>
                    <a:cubicBezTo>
                      <a:pt x="61" y="160"/>
                      <a:pt x="62" y="160"/>
                      <a:pt x="62" y="160"/>
                    </a:cubicBezTo>
                    <a:cubicBezTo>
                      <a:pt x="65" y="160"/>
                      <a:pt x="67" y="160"/>
                      <a:pt x="70" y="159"/>
                    </a:cubicBezTo>
                    <a:cubicBezTo>
                      <a:pt x="68" y="161"/>
                      <a:pt x="66" y="164"/>
                      <a:pt x="65" y="168"/>
                    </a:cubicBezTo>
                    <a:cubicBezTo>
                      <a:pt x="65" y="170"/>
                      <a:pt x="64" y="171"/>
                      <a:pt x="64" y="173"/>
                    </a:cubicBezTo>
                    <a:cubicBezTo>
                      <a:pt x="64" y="173"/>
                      <a:pt x="64" y="173"/>
                      <a:pt x="64" y="173"/>
                    </a:cubicBezTo>
                    <a:cubicBezTo>
                      <a:pt x="59" y="175"/>
                      <a:pt x="53" y="177"/>
                      <a:pt x="48" y="180"/>
                    </a:cubicBezTo>
                    <a:cubicBezTo>
                      <a:pt x="47" y="180"/>
                      <a:pt x="46" y="180"/>
                      <a:pt x="45" y="180"/>
                    </a:cubicBezTo>
                    <a:cubicBezTo>
                      <a:pt x="45" y="180"/>
                      <a:pt x="45" y="180"/>
                      <a:pt x="45" y="180"/>
                    </a:cubicBezTo>
                    <a:cubicBezTo>
                      <a:pt x="44" y="180"/>
                      <a:pt x="44" y="180"/>
                      <a:pt x="44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2"/>
                      <a:pt x="42" y="182"/>
                      <a:pt x="42" y="182"/>
                    </a:cubicBezTo>
                    <a:cubicBezTo>
                      <a:pt x="40" y="187"/>
                      <a:pt x="39" y="193"/>
                      <a:pt x="38" y="198"/>
                    </a:cubicBezTo>
                    <a:cubicBezTo>
                      <a:pt x="37" y="198"/>
                      <a:pt x="37" y="198"/>
                      <a:pt x="37" y="198"/>
                    </a:cubicBezTo>
                    <a:cubicBezTo>
                      <a:pt x="36" y="198"/>
                      <a:pt x="35" y="197"/>
                      <a:pt x="35" y="197"/>
                    </a:cubicBezTo>
                    <a:cubicBezTo>
                      <a:pt x="34" y="196"/>
                      <a:pt x="34" y="195"/>
                      <a:pt x="34" y="194"/>
                    </a:cubicBezTo>
                    <a:cubicBezTo>
                      <a:pt x="33" y="191"/>
                      <a:pt x="32" y="189"/>
                      <a:pt x="32" y="186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3"/>
                      <a:pt x="36" y="177"/>
                      <a:pt x="37" y="174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38" y="173"/>
                      <a:pt x="38" y="172"/>
                      <a:pt x="39" y="172"/>
                    </a:cubicBezTo>
                    <a:cubicBezTo>
                      <a:pt x="42" y="170"/>
                      <a:pt x="45" y="169"/>
                      <a:pt x="47" y="167"/>
                    </a:cubicBezTo>
                    <a:cubicBezTo>
                      <a:pt x="50" y="166"/>
                      <a:pt x="53" y="164"/>
                      <a:pt x="56" y="162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1" y="161"/>
                      <a:pt x="49" y="163"/>
                      <a:pt x="46" y="164"/>
                    </a:cubicBezTo>
                    <a:cubicBezTo>
                      <a:pt x="43" y="165"/>
                      <a:pt x="40" y="167"/>
                      <a:pt x="37" y="169"/>
                    </a:cubicBezTo>
                    <a:cubicBezTo>
                      <a:pt x="36" y="169"/>
                      <a:pt x="35" y="170"/>
                      <a:pt x="35" y="171"/>
                    </a:cubicBezTo>
                    <a:cubicBezTo>
                      <a:pt x="34" y="171"/>
                      <a:pt x="34" y="172"/>
                      <a:pt x="34" y="173"/>
                    </a:cubicBezTo>
                    <a:cubicBezTo>
                      <a:pt x="33" y="174"/>
                      <a:pt x="31" y="178"/>
                      <a:pt x="30" y="181"/>
                    </a:cubicBezTo>
                    <a:moveTo>
                      <a:pt x="62" y="145"/>
                    </a:moveTo>
                    <a:cubicBezTo>
                      <a:pt x="61" y="145"/>
                      <a:pt x="60" y="145"/>
                      <a:pt x="59" y="145"/>
                    </a:cubicBezTo>
                    <a:cubicBezTo>
                      <a:pt x="66" y="144"/>
                      <a:pt x="72" y="143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79" y="143"/>
                    </a:cubicBezTo>
                    <a:cubicBezTo>
                      <a:pt x="79" y="143"/>
                      <a:pt x="78" y="143"/>
                      <a:pt x="77" y="143"/>
                    </a:cubicBezTo>
                    <a:cubicBezTo>
                      <a:pt x="73" y="145"/>
                      <a:pt x="68" y="145"/>
                      <a:pt x="62" y="145"/>
                    </a:cubicBezTo>
                    <a:moveTo>
                      <a:pt x="40" y="138"/>
                    </a:moveTo>
                    <a:cubicBezTo>
                      <a:pt x="40" y="137"/>
                      <a:pt x="40" y="137"/>
                      <a:pt x="40" y="137"/>
                    </a:cubicBezTo>
                    <a:cubicBezTo>
                      <a:pt x="40" y="138"/>
                      <a:pt x="40" y="138"/>
                      <a:pt x="40" y="138"/>
                    </a:cubicBezTo>
                    <a:cubicBezTo>
                      <a:pt x="40" y="138"/>
                      <a:pt x="40" y="138"/>
                      <a:pt x="40" y="138"/>
                    </a:cubicBezTo>
                    <a:moveTo>
                      <a:pt x="52" y="140"/>
                    </a:moveTo>
                    <a:cubicBezTo>
                      <a:pt x="56" y="140"/>
                      <a:pt x="61" y="139"/>
                      <a:pt x="66" y="139"/>
                    </a:cubicBezTo>
                    <a:cubicBezTo>
                      <a:pt x="70" y="138"/>
                      <a:pt x="75" y="138"/>
                      <a:pt x="79" y="137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70" y="140"/>
                      <a:pt x="61" y="142"/>
                      <a:pt x="52" y="142"/>
                    </a:cubicBezTo>
                    <a:cubicBezTo>
                      <a:pt x="52" y="142"/>
                      <a:pt x="52" y="142"/>
                      <a:pt x="52" y="142"/>
                    </a:cubicBezTo>
                    <a:cubicBezTo>
                      <a:pt x="49" y="142"/>
                      <a:pt x="47" y="142"/>
                      <a:pt x="44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3" y="140"/>
                      <a:pt x="43" y="139"/>
                      <a:pt x="43" y="139"/>
                    </a:cubicBezTo>
                    <a:cubicBezTo>
                      <a:pt x="46" y="140"/>
                      <a:pt x="49" y="140"/>
                      <a:pt x="52" y="140"/>
                    </a:cubicBezTo>
                    <a:moveTo>
                      <a:pt x="15" y="213"/>
                    </a:moveTo>
                    <a:cubicBezTo>
                      <a:pt x="14" y="210"/>
                      <a:pt x="12" y="206"/>
                      <a:pt x="10" y="202"/>
                    </a:cubicBezTo>
                    <a:cubicBezTo>
                      <a:pt x="8" y="198"/>
                      <a:pt x="6" y="194"/>
                      <a:pt x="5" y="190"/>
                    </a:cubicBezTo>
                    <a:cubicBezTo>
                      <a:pt x="4" y="188"/>
                      <a:pt x="4" y="186"/>
                      <a:pt x="4" y="185"/>
                    </a:cubicBezTo>
                    <a:cubicBezTo>
                      <a:pt x="4" y="184"/>
                      <a:pt x="4" y="183"/>
                      <a:pt x="4" y="183"/>
                    </a:cubicBezTo>
                    <a:cubicBezTo>
                      <a:pt x="4" y="182"/>
                      <a:pt x="5" y="181"/>
                      <a:pt x="5" y="180"/>
                    </a:cubicBezTo>
                    <a:cubicBezTo>
                      <a:pt x="6" y="179"/>
                      <a:pt x="7" y="178"/>
                      <a:pt x="7" y="177"/>
                    </a:cubicBezTo>
                    <a:cubicBezTo>
                      <a:pt x="14" y="163"/>
                      <a:pt x="18" y="152"/>
                      <a:pt x="25" y="138"/>
                    </a:cubicBezTo>
                    <a:cubicBezTo>
                      <a:pt x="25" y="137"/>
                      <a:pt x="27" y="136"/>
                      <a:pt x="28" y="135"/>
                    </a:cubicBezTo>
                    <a:cubicBezTo>
                      <a:pt x="29" y="134"/>
                      <a:pt x="31" y="134"/>
                      <a:pt x="32" y="134"/>
                    </a:cubicBezTo>
                    <a:cubicBezTo>
                      <a:pt x="32" y="134"/>
                      <a:pt x="32" y="134"/>
                      <a:pt x="32" y="134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4" y="134"/>
                      <a:pt x="35" y="136"/>
                      <a:pt x="36" y="137"/>
                    </a:cubicBezTo>
                    <a:cubicBezTo>
                      <a:pt x="37" y="138"/>
                      <a:pt x="37" y="140"/>
                      <a:pt x="37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7" y="142"/>
                      <a:pt x="37" y="143"/>
                      <a:pt x="37" y="144"/>
                    </a:cubicBezTo>
                    <a:cubicBezTo>
                      <a:pt x="36" y="147"/>
                      <a:pt x="35" y="154"/>
                      <a:pt x="32" y="161"/>
                    </a:cubicBezTo>
                    <a:cubicBezTo>
                      <a:pt x="30" y="168"/>
                      <a:pt x="28" y="174"/>
                      <a:pt x="25" y="178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25" y="180"/>
                      <a:pt x="25" y="180"/>
                      <a:pt x="25" y="180"/>
                    </a:cubicBezTo>
                    <a:cubicBezTo>
                      <a:pt x="27" y="182"/>
                      <a:pt x="28" y="184"/>
                      <a:pt x="28" y="187"/>
                    </a:cubicBezTo>
                    <a:cubicBezTo>
                      <a:pt x="29" y="189"/>
                      <a:pt x="29" y="192"/>
                      <a:pt x="30" y="195"/>
                    </a:cubicBezTo>
                    <a:cubicBezTo>
                      <a:pt x="30" y="196"/>
                      <a:pt x="31" y="198"/>
                      <a:pt x="32" y="199"/>
                    </a:cubicBezTo>
                    <a:cubicBezTo>
                      <a:pt x="33" y="201"/>
                      <a:pt x="35" y="201"/>
                      <a:pt x="36" y="202"/>
                    </a:cubicBezTo>
                    <a:cubicBezTo>
                      <a:pt x="39" y="202"/>
                      <a:pt x="42" y="204"/>
                      <a:pt x="44" y="206"/>
                    </a:cubicBezTo>
                    <a:cubicBezTo>
                      <a:pt x="46" y="208"/>
                      <a:pt x="47" y="211"/>
                      <a:pt x="47" y="213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49" y="215"/>
                      <a:pt x="49" y="215"/>
                      <a:pt x="49" y="215"/>
                    </a:cubicBezTo>
                    <a:cubicBezTo>
                      <a:pt x="50" y="215"/>
                      <a:pt x="52" y="215"/>
                      <a:pt x="53" y="215"/>
                    </a:cubicBezTo>
                    <a:cubicBezTo>
                      <a:pt x="57" y="215"/>
                      <a:pt x="61" y="215"/>
                      <a:pt x="65" y="213"/>
                    </a:cubicBezTo>
                    <a:cubicBezTo>
                      <a:pt x="67" y="213"/>
                      <a:pt x="68" y="212"/>
                      <a:pt x="70" y="211"/>
                    </a:cubicBezTo>
                    <a:cubicBezTo>
                      <a:pt x="72" y="209"/>
                      <a:pt x="72" y="207"/>
                      <a:pt x="72" y="204"/>
                    </a:cubicBezTo>
                    <a:cubicBezTo>
                      <a:pt x="72" y="202"/>
                      <a:pt x="72" y="200"/>
                      <a:pt x="71" y="198"/>
                    </a:cubicBezTo>
                    <a:cubicBezTo>
                      <a:pt x="70" y="191"/>
                      <a:pt x="67" y="184"/>
                      <a:pt x="67" y="177"/>
                    </a:cubicBezTo>
                    <a:cubicBezTo>
                      <a:pt x="67" y="175"/>
                      <a:pt x="68" y="172"/>
                      <a:pt x="69" y="169"/>
                    </a:cubicBezTo>
                    <a:cubicBezTo>
                      <a:pt x="70" y="165"/>
                      <a:pt x="72" y="162"/>
                      <a:pt x="74" y="160"/>
                    </a:cubicBezTo>
                    <a:cubicBezTo>
                      <a:pt x="76" y="158"/>
                      <a:pt x="77" y="158"/>
                      <a:pt x="79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8"/>
                      <a:pt x="82" y="158"/>
                      <a:pt x="83" y="159"/>
                    </a:cubicBezTo>
                    <a:cubicBezTo>
                      <a:pt x="84" y="160"/>
                      <a:pt x="85" y="161"/>
                      <a:pt x="85" y="162"/>
                    </a:cubicBezTo>
                    <a:cubicBezTo>
                      <a:pt x="85" y="162"/>
                      <a:pt x="85" y="162"/>
                      <a:pt x="85" y="162"/>
                    </a:cubicBezTo>
                    <a:cubicBezTo>
                      <a:pt x="85" y="164"/>
                      <a:pt x="85" y="166"/>
                      <a:pt x="85" y="169"/>
                    </a:cubicBezTo>
                    <a:cubicBezTo>
                      <a:pt x="85" y="178"/>
                      <a:pt x="86" y="188"/>
                      <a:pt x="89" y="197"/>
                    </a:cubicBezTo>
                    <a:cubicBezTo>
                      <a:pt x="94" y="213"/>
                      <a:pt x="98" y="220"/>
                      <a:pt x="102" y="235"/>
                    </a:cubicBezTo>
                    <a:cubicBezTo>
                      <a:pt x="102" y="239"/>
                      <a:pt x="103" y="241"/>
                      <a:pt x="103" y="244"/>
                    </a:cubicBezTo>
                    <a:cubicBezTo>
                      <a:pt x="103" y="250"/>
                      <a:pt x="101" y="255"/>
                      <a:pt x="98" y="259"/>
                    </a:cubicBezTo>
                    <a:cubicBezTo>
                      <a:pt x="96" y="263"/>
                      <a:pt x="93" y="267"/>
                      <a:pt x="92" y="272"/>
                    </a:cubicBezTo>
                    <a:cubicBezTo>
                      <a:pt x="92" y="272"/>
                      <a:pt x="92" y="272"/>
                      <a:pt x="92" y="272"/>
                    </a:cubicBezTo>
                    <a:cubicBezTo>
                      <a:pt x="92" y="275"/>
                      <a:pt x="92" y="278"/>
                      <a:pt x="92" y="281"/>
                    </a:cubicBezTo>
                    <a:cubicBezTo>
                      <a:pt x="91" y="281"/>
                      <a:pt x="91" y="282"/>
                      <a:pt x="91" y="283"/>
                    </a:cubicBezTo>
                    <a:cubicBezTo>
                      <a:pt x="92" y="283"/>
                      <a:pt x="92" y="283"/>
                      <a:pt x="92" y="283"/>
                    </a:cubicBezTo>
                    <a:cubicBezTo>
                      <a:pt x="91" y="286"/>
                      <a:pt x="91" y="288"/>
                      <a:pt x="91" y="291"/>
                    </a:cubicBezTo>
                    <a:cubicBezTo>
                      <a:pt x="95" y="291"/>
                      <a:pt x="95" y="291"/>
                      <a:pt x="95" y="291"/>
                    </a:cubicBezTo>
                    <a:cubicBezTo>
                      <a:pt x="95" y="289"/>
                      <a:pt x="95" y="286"/>
                      <a:pt x="95" y="284"/>
                    </a:cubicBezTo>
                    <a:cubicBezTo>
                      <a:pt x="97" y="284"/>
                      <a:pt x="98" y="285"/>
                      <a:pt x="99" y="286"/>
                    </a:cubicBezTo>
                    <a:cubicBezTo>
                      <a:pt x="100" y="287"/>
                      <a:pt x="100" y="288"/>
                      <a:pt x="100" y="289"/>
                    </a:cubicBezTo>
                    <a:cubicBezTo>
                      <a:pt x="100" y="290"/>
                      <a:pt x="99" y="291"/>
                      <a:pt x="98" y="292"/>
                    </a:cubicBezTo>
                    <a:cubicBezTo>
                      <a:pt x="96" y="294"/>
                      <a:pt x="93" y="295"/>
                      <a:pt x="90" y="296"/>
                    </a:cubicBezTo>
                    <a:cubicBezTo>
                      <a:pt x="87" y="297"/>
                      <a:pt x="84" y="298"/>
                      <a:pt x="82" y="298"/>
                    </a:cubicBezTo>
                    <a:cubicBezTo>
                      <a:pt x="79" y="299"/>
                      <a:pt x="77" y="299"/>
                      <a:pt x="74" y="299"/>
                    </a:cubicBezTo>
                    <a:cubicBezTo>
                      <a:pt x="74" y="299"/>
                      <a:pt x="74" y="299"/>
                      <a:pt x="74" y="299"/>
                    </a:cubicBezTo>
                    <a:cubicBezTo>
                      <a:pt x="70" y="299"/>
                      <a:pt x="66" y="298"/>
                      <a:pt x="61" y="298"/>
                    </a:cubicBezTo>
                    <a:cubicBezTo>
                      <a:pt x="48" y="297"/>
                      <a:pt x="41" y="294"/>
                      <a:pt x="38" y="292"/>
                    </a:cubicBezTo>
                    <a:cubicBezTo>
                      <a:pt x="37" y="292"/>
                      <a:pt x="36" y="291"/>
                      <a:pt x="36" y="290"/>
                    </a:cubicBezTo>
                    <a:cubicBezTo>
                      <a:pt x="36" y="290"/>
                      <a:pt x="36" y="289"/>
                      <a:pt x="36" y="288"/>
                    </a:cubicBezTo>
                    <a:cubicBezTo>
                      <a:pt x="36" y="288"/>
                      <a:pt x="36" y="288"/>
                      <a:pt x="36" y="288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7" y="287"/>
                      <a:pt x="38" y="286"/>
                      <a:pt x="40" y="285"/>
                    </a:cubicBezTo>
                    <a:cubicBezTo>
                      <a:pt x="40" y="286"/>
                      <a:pt x="40" y="286"/>
                      <a:pt x="40" y="286"/>
                    </a:cubicBezTo>
                    <a:cubicBezTo>
                      <a:pt x="40" y="288"/>
                      <a:pt x="40" y="289"/>
                      <a:pt x="40" y="291"/>
                    </a:cubicBezTo>
                    <a:cubicBezTo>
                      <a:pt x="44" y="291"/>
                      <a:pt x="44" y="291"/>
                      <a:pt x="44" y="291"/>
                    </a:cubicBezTo>
                    <a:cubicBezTo>
                      <a:pt x="44" y="290"/>
                      <a:pt x="44" y="288"/>
                      <a:pt x="44" y="286"/>
                    </a:cubicBezTo>
                    <a:cubicBezTo>
                      <a:pt x="44" y="281"/>
                      <a:pt x="44" y="276"/>
                      <a:pt x="43" y="271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40" y="272"/>
                      <a:pt x="40" y="272"/>
                      <a:pt x="40" y="272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43" y="271"/>
                      <a:pt x="43" y="271"/>
                      <a:pt x="43" y="271"/>
                    </a:cubicBezTo>
                    <a:cubicBezTo>
                      <a:pt x="38" y="264"/>
                      <a:pt x="34" y="257"/>
                      <a:pt x="30" y="251"/>
                    </a:cubicBezTo>
                    <a:cubicBezTo>
                      <a:pt x="26" y="245"/>
                      <a:pt x="24" y="241"/>
                      <a:pt x="23" y="239"/>
                    </a:cubicBezTo>
                    <a:cubicBezTo>
                      <a:pt x="21" y="237"/>
                      <a:pt x="21" y="235"/>
                      <a:pt x="20" y="232"/>
                    </a:cubicBezTo>
                    <a:cubicBezTo>
                      <a:pt x="20" y="233"/>
                      <a:pt x="21" y="234"/>
                      <a:pt x="21" y="235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22" y="235"/>
                      <a:pt x="22" y="235"/>
                      <a:pt x="22" y="235"/>
                    </a:cubicBezTo>
                    <a:cubicBezTo>
                      <a:pt x="25" y="238"/>
                      <a:pt x="25" y="238"/>
                      <a:pt x="25" y="238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24" y="234"/>
                      <a:pt x="24" y="234"/>
                      <a:pt x="24" y="234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21" y="226"/>
                      <a:pt x="18" y="220"/>
                      <a:pt x="15" y="214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moveTo>
                      <a:pt x="44" y="133"/>
                    </a:move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7" y="133"/>
                      <a:pt x="68" y="131"/>
                      <a:pt x="80" y="129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9" y="131"/>
                      <a:pt x="78" y="132"/>
                      <a:pt x="78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4" y="134"/>
                      <a:pt x="70" y="135"/>
                      <a:pt x="65" y="135"/>
                    </a:cubicBezTo>
                    <a:cubicBezTo>
                      <a:pt x="61" y="136"/>
                      <a:pt x="56" y="136"/>
                      <a:pt x="52" y="136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49" y="136"/>
                      <a:pt x="46" y="136"/>
                      <a:pt x="44" y="135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4"/>
                      <a:pt x="43" y="134"/>
                      <a:pt x="43" y="133"/>
                    </a:cubicBezTo>
                    <a:cubicBezTo>
                      <a:pt x="44" y="133"/>
                      <a:pt x="44" y="133"/>
                      <a:pt x="44" y="133"/>
                    </a:cubicBezTo>
                    <a:moveTo>
                      <a:pt x="48" y="126"/>
                    </a:moveTo>
                    <a:cubicBezTo>
                      <a:pt x="49" y="126"/>
                      <a:pt x="50" y="126"/>
                      <a:pt x="51" y="125"/>
                    </a:cubicBezTo>
                    <a:cubicBezTo>
                      <a:pt x="60" y="125"/>
                      <a:pt x="70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9" y="125"/>
                      <a:pt x="79" y="125"/>
                      <a:pt x="78" y="125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67" y="127"/>
                      <a:pt x="56" y="129"/>
                      <a:pt x="45" y="130"/>
                    </a:cubicBezTo>
                    <a:cubicBezTo>
                      <a:pt x="45" y="130"/>
                      <a:pt x="45" y="130"/>
                      <a:pt x="45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8"/>
                      <a:pt x="43" y="128"/>
                    </a:cubicBezTo>
                    <a:cubicBezTo>
                      <a:pt x="43" y="127"/>
                      <a:pt x="43" y="126"/>
                      <a:pt x="43" y="125"/>
                    </a:cubicBezTo>
                    <a:cubicBezTo>
                      <a:pt x="44" y="125"/>
                      <a:pt x="46" y="126"/>
                      <a:pt x="48" y="126"/>
                    </a:cubicBezTo>
                    <a:moveTo>
                      <a:pt x="62" y="119"/>
                    </a:moveTo>
                    <a:cubicBezTo>
                      <a:pt x="66" y="119"/>
                      <a:pt x="69" y="119"/>
                      <a:pt x="73" y="118"/>
                    </a:cubicBezTo>
                    <a:cubicBezTo>
                      <a:pt x="75" y="118"/>
                      <a:pt x="77" y="118"/>
                      <a:pt x="79" y="117"/>
                    </a:cubicBezTo>
                    <a:cubicBezTo>
                      <a:pt x="79" y="118"/>
                      <a:pt x="79" y="119"/>
                      <a:pt x="79" y="120"/>
                    </a:cubicBezTo>
                    <a:cubicBezTo>
                      <a:pt x="79" y="120"/>
                      <a:pt x="79" y="120"/>
                      <a:pt x="79" y="120"/>
                    </a:cubicBezTo>
                    <a:cubicBezTo>
                      <a:pt x="70" y="121"/>
                      <a:pt x="60" y="121"/>
                      <a:pt x="51" y="122"/>
                    </a:cubicBezTo>
                    <a:cubicBezTo>
                      <a:pt x="50" y="122"/>
                      <a:pt x="49" y="122"/>
                      <a:pt x="48" y="12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6" y="122"/>
                      <a:pt x="44" y="122"/>
                      <a:pt x="42" y="121"/>
                    </a:cubicBezTo>
                    <a:cubicBezTo>
                      <a:pt x="42" y="121"/>
                      <a:pt x="42" y="120"/>
                      <a:pt x="42" y="120"/>
                    </a:cubicBezTo>
                    <a:cubicBezTo>
                      <a:pt x="42" y="119"/>
                      <a:pt x="42" y="119"/>
                      <a:pt x="42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9" y="118"/>
                      <a:pt x="56" y="119"/>
                      <a:pt x="62" y="119"/>
                    </a:cubicBezTo>
                    <a:moveTo>
                      <a:pt x="57" y="115"/>
                    </a:moveTo>
                    <a:cubicBezTo>
                      <a:pt x="55" y="115"/>
                      <a:pt x="53" y="115"/>
                      <a:pt x="51" y="115"/>
                    </a:cubicBezTo>
                    <a:cubicBezTo>
                      <a:pt x="53" y="114"/>
                      <a:pt x="55" y="114"/>
                      <a:pt x="57" y="114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5"/>
                      <a:pt x="57" y="115"/>
                      <a:pt x="57" y="115"/>
                    </a:cubicBezTo>
                    <a:moveTo>
                      <a:pt x="70" y="115"/>
                    </a:moveTo>
                    <a:cubicBezTo>
                      <a:pt x="70" y="114"/>
                      <a:pt x="70" y="114"/>
                      <a:pt x="70" y="114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73" y="114"/>
                      <a:pt x="75" y="114"/>
                      <a:pt x="77" y="114"/>
                    </a:cubicBezTo>
                    <a:cubicBezTo>
                      <a:pt x="75" y="115"/>
                      <a:pt x="74" y="115"/>
                      <a:pt x="72" y="115"/>
                    </a:cubicBezTo>
                    <a:cubicBezTo>
                      <a:pt x="72" y="115"/>
                      <a:pt x="71" y="115"/>
                      <a:pt x="70" y="115"/>
                    </a:cubicBezTo>
                    <a:moveTo>
                      <a:pt x="62" y="115"/>
                    </a:moveTo>
                    <a:cubicBezTo>
                      <a:pt x="62" y="115"/>
                      <a:pt x="61" y="115"/>
                      <a:pt x="60" y="115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1" y="113"/>
                      <a:pt x="62" y="113"/>
                      <a:pt x="63" y="113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65" y="113"/>
                      <a:pt x="66" y="114"/>
                      <a:pt x="67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5"/>
                      <a:pt x="67" y="115"/>
                      <a:pt x="67" y="115"/>
                    </a:cubicBezTo>
                    <a:cubicBezTo>
                      <a:pt x="66" y="115"/>
                      <a:pt x="64" y="115"/>
                      <a:pt x="62" y="115"/>
                    </a:cubicBezTo>
                    <a:moveTo>
                      <a:pt x="60" y="110"/>
                    </a:moveTo>
                    <a:cubicBezTo>
                      <a:pt x="60" y="99"/>
                      <a:pt x="59" y="88"/>
                      <a:pt x="58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0" y="76"/>
                      <a:pt x="62" y="75"/>
                      <a:pt x="63" y="74"/>
                    </a:cubicBezTo>
                    <a:cubicBezTo>
                      <a:pt x="63" y="73"/>
                      <a:pt x="63" y="73"/>
                      <a:pt x="64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5" y="74"/>
                      <a:pt x="67" y="74"/>
                      <a:pt x="69" y="75"/>
                    </a:cubicBezTo>
                    <a:cubicBezTo>
                      <a:pt x="67" y="84"/>
                      <a:pt x="67" y="94"/>
                      <a:pt x="67" y="103"/>
                    </a:cubicBezTo>
                    <a:cubicBezTo>
                      <a:pt x="67" y="105"/>
                      <a:pt x="67" y="108"/>
                      <a:pt x="67" y="110"/>
                    </a:cubicBezTo>
                    <a:cubicBezTo>
                      <a:pt x="66" y="110"/>
                      <a:pt x="65" y="110"/>
                      <a:pt x="63" y="110"/>
                    </a:cubicBezTo>
                    <a:cubicBezTo>
                      <a:pt x="62" y="110"/>
                      <a:pt x="61" y="110"/>
                      <a:pt x="60" y="110"/>
                    </a:cubicBezTo>
                    <a:moveTo>
                      <a:pt x="74" y="70"/>
                    </a:moveTo>
                    <a:cubicBezTo>
                      <a:pt x="75" y="62"/>
                      <a:pt x="77" y="55"/>
                      <a:pt x="80" y="47"/>
                    </a:cubicBezTo>
                    <a:cubicBezTo>
                      <a:pt x="80" y="46"/>
                      <a:pt x="81" y="45"/>
                      <a:pt x="81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5"/>
                      <a:pt x="83" y="46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3" y="52"/>
                      <a:pt x="81" y="59"/>
                      <a:pt x="78" y="65"/>
                    </a:cubicBezTo>
                    <a:cubicBezTo>
                      <a:pt x="77" y="67"/>
                      <a:pt x="75" y="69"/>
                      <a:pt x="74" y="70"/>
                    </a:cubicBezTo>
                    <a:moveTo>
                      <a:pt x="53" y="72"/>
                    </a:moveTo>
                    <a:cubicBezTo>
                      <a:pt x="53" y="71"/>
                      <a:pt x="52" y="71"/>
                      <a:pt x="51" y="71"/>
                    </a:cubicBezTo>
                    <a:cubicBezTo>
                      <a:pt x="46" y="66"/>
                      <a:pt x="42" y="60"/>
                      <a:pt x="38" y="54"/>
                    </a:cubicBezTo>
                    <a:cubicBezTo>
                      <a:pt x="37" y="52"/>
                      <a:pt x="36" y="50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6"/>
                      <a:pt x="37" y="44"/>
                      <a:pt x="39" y="43"/>
                    </a:cubicBezTo>
                    <a:cubicBezTo>
                      <a:pt x="40" y="43"/>
                      <a:pt x="41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3" y="42"/>
                      <a:pt x="43" y="43"/>
                      <a:pt x="44" y="43"/>
                    </a:cubicBezTo>
                    <a:cubicBezTo>
                      <a:pt x="46" y="44"/>
                      <a:pt x="47" y="46"/>
                      <a:pt x="48" y="49"/>
                    </a:cubicBezTo>
                    <a:cubicBezTo>
                      <a:pt x="50" y="57"/>
                      <a:pt x="52" y="64"/>
                      <a:pt x="53" y="72"/>
                    </a:cubicBezTo>
                    <a:moveTo>
                      <a:pt x="64" y="63"/>
                    </a:moveTo>
                    <a:cubicBezTo>
                      <a:pt x="63" y="60"/>
                      <a:pt x="63" y="57"/>
                      <a:pt x="63" y="54"/>
                    </a:cubicBezTo>
                    <a:cubicBezTo>
                      <a:pt x="63" y="51"/>
                      <a:pt x="64" y="47"/>
                      <a:pt x="64" y="43"/>
                    </a:cubicBezTo>
                    <a:cubicBezTo>
                      <a:pt x="65" y="43"/>
                      <a:pt x="65" y="42"/>
                      <a:pt x="65" y="42"/>
                    </a:cubicBezTo>
                    <a:cubicBezTo>
                      <a:pt x="65" y="41"/>
                      <a:pt x="66" y="41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7" y="41"/>
                      <a:pt x="68" y="41"/>
                      <a:pt x="68" y="42"/>
                    </a:cubicBezTo>
                    <a:cubicBezTo>
                      <a:pt x="68" y="43"/>
                      <a:pt x="69" y="43"/>
                      <a:pt x="69" y="44"/>
                    </a:cubicBezTo>
                    <a:cubicBezTo>
                      <a:pt x="69" y="45"/>
                      <a:pt x="68" y="46"/>
                      <a:pt x="68" y="47"/>
                    </a:cubicBezTo>
                    <a:cubicBezTo>
                      <a:pt x="68" y="52"/>
                      <a:pt x="66" y="58"/>
                      <a:pt x="64" y="63"/>
                    </a:cubicBezTo>
                    <a:moveTo>
                      <a:pt x="41" y="114"/>
                    </a:moveTo>
                    <a:cubicBezTo>
                      <a:pt x="41" y="113"/>
                      <a:pt x="41" y="113"/>
                      <a:pt x="41" y="113"/>
                    </a:cubicBezTo>
                    <a:cubicBezTo>
                      <a:pt x="38" y="110"/>
                      <a:pt x="37" y="107"/>
                      <a:pt x="36" y="104"/>
                    </a:cubicBezTo>
                    <a:cubicBezTo>
                      <a:pt x="36" y="102"/>
                      <a:pt x="36" y="100"/>
                      <a:pt x="36" y="98"/>
                    </a:cubicBezTo>
                    <a:cubicBezTo>
                      <a:pt x="35" y="93"/>
                      <a:pt x="33" y="89"/>
                      <a:pt x="30" y="85"/>
                    </a:cubicBezTo>
                    <a:cubicBezTo>
                      <a:pt x="28" y="81"/>
                      <a:pt x="25" y="78"/>
                      <a:pt x="23" y="73"/>
                    </a:cubicBezTo>
                    <a:cubicBezTo>
                      <a:pt x="20" y="66"/>
                      <a:pt x="18" y="59"/>
                      <a:pt x="18" y="51"/>
                    </a:cubicBezTo>
                    <a:cubicBezTo>
                      <a:pt x="18" y="39"/>
                      <a:pt x="22" y="27"/>
                      <a:pt x="29" y="18"/>
                    </a:cubicBezTo>
                    <a:cubicBezTo>
                      <a:pt x="36" y="10"/>
                      <a:pt x="47" y="4"/>
                      <a:pt x="60" y="4"/>
                    </a:cubicBezTo>
                    <a:cubicBezTo>
                      <a:pt x="61" y="4"/>
                      <a:pt x="61" y="4"/>
                      <a:pt x="62" y="4"/>
                    </a:cubicBezTo>
                    <a:cubicBezTo>
                      <a:pt x="79" y="5"/>
                      <a:pt x="89" y="10"/>
                      <a:pt x="96" y="18"/>
                    </a:cubicBezTo>
                    <a:cubicBezTo>
                      <a:pt x="103" y="26"/>
                      <a:pt x="105" y="37"/>
                      <a:pt x="105" y="47"/>
                    </a:cubicBezTo>
                    <a:cubicBezTo>
                      <a:pt x="105" y="59"/>
                      <a:pt x="101" y="72"/>
                      <a:pt x="96" y="78"/>
                    </a:cubicBezTo>
                    <a:cubicBezTo>
                      <a:pt x="90" y="86"/>
                      <a:pt x="89" y="91"/>
                      <a:pt x="88" y="97"/>
                    </a:cubicBezTo>
                    <a:cubicBezTo>
                      <a:pt x="86" y="100"/>
                      <a:pt x="86" y="103"/>
                      <a:pt x="85" y="106"/>
                    </a:cubicBezTo>
                    <a:cubicBezTo>
                      <a:pt x="85" y="108"/>
                      <a:pt x="84" y="110"/>
                      <a:pt x="82" y="112"/>
                    </a:cubicBezTo>
                    <a:cubicBezTo>
                      <a:pt x="82" y="112"/>
                      <a:pt x="82" y="112"/>
                      <a:pt x="81" y="111"/>
                    </a:cubicBezTo>
                    <a:cubicBezTo>
                      <a:pt x="81" y="111"/>
                      <a:pt x="81" y="111"/>
                      <a:pt x="80" y="111"/>
                    </a:cubicBezTo>
                    <a:cubicBezTo>
                      <a:pt x="77" y="111"/>
                      <a:pt x="74" y="110"/>
                      <a:pt x="70" y="110"/>
                    </a:cubicBezTo>
                    <a:cubicBezTo>
                      <a:pt x="70" y="108"/>
                      <a:pt x="70" y="106"/>
                      <a:pt x="70" y="103"/>
                    </a:cubicBezTo>
                    <a:cubicBezTo>
                      <a:pt x="70" y="93"/>
                      <a:pt x="71" y="84"/>
                      <a:pt x="73" y="74"/>
                    </a:cubicBezTo>
                    <a:cubicBezTo>
                      <a:pt x="73" y="74"/>
                      <a:pt x="74" y="74"/>
                      <a:pt x="74" y="73"/>
                    </a:cubicBezTo>
                    <a:cubicBezTo>
                      <a:pt x="77" y="72"/>
                      <a:pt x="79" y="69"/>
                      <a:pt x="81" y="67"/>
                    </a:cubicBezTo>
                    <a:cubicBezTo>
                      <a:pt x="85" y="60"/>
                      <a:pt x="87" y="53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7" y="43"/>
                      <a:pt x="85" y="42"/>
                    </a:cubicBezTo>
                    <a:cubicBezTo>
                      <a:pt x="85" y="41"/>
                      <a:pt x="83" y="41"/>
                      <a:pt x="82" y="41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1"/>
                      <a:pt x="80" y="41"/>
                      <a:pt x="79" y="42"/>
                    </a:cubicBezTo>
                    <a:cubicBezTo>
                      <a:pt x="77" y="43"/>
                      <a:pt x="77" y="45"/>
                      <a:pt x="76" y="46"/>
                    </a:cubicBezTo>
                    <a:cubicBezTo>
                      <a:pt x="73" y="54"/>
                      <a:pt x="71" y="63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8" y="71"/>
                      <a:pt x="67" y="71"/>
                      <a:pt x="66" y="70"/>
                    </a:cubicBezTo>
                    <a:cubicBezTo>
                      <a:pt x="66" y="70"/>
                      <a:pt x="66" y="69"/>
                      <a:pt x="66" y="69"/>
                    </a:cubicBezTo>
                    <a:cubicBezTo>
                      <a:pt x="69" y="62"/>
                      <a:pt x="71" y="55"/>
                      <a:pt x="72" y="47"/>
                    </a:cubicBezTo>
                    <a:cubicBezTo>
                      <a:pt x="72" y="46"/>
                      <a:pt x="72" y="45"/>
                      <a:pt x="72" y="44"/>
                    </a:cubicBezTo>
                    <a:cubicBezTo>
                      <a:pt x="72" y="43"/>
                      <a:pt x="72" y="42"/>
                      <a:pt x="71" y="40"/>
                    </a:cubicBezTo>
                    <a:cubicBezTo>
                      <a:pt x="70" y="39"/>
                      <a:pt x="69" y="37"/>
                      <a:pt x="66" y="37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6" y="37"/>
                      <a:pt x="65" y="37"/>
                      <a:pt x="64" y="37"/>
                    </a:cubicBezTo>
                    <a:cubicBezTo>
                      <a:pt x="63" y="38"/>
                      <a:pt x="62" y="39"/>
                      <a:pt x="62" y="40"/>
                    </a:cubicBezTo>
                    <a:cubicBezTo>
                      <a:pt x="61" y="41"/>
                      <a:pt x="61" y="42"/>
                      <a:pt x="61" y="43"/>
                    </a:cubicBezTo>
                    <a:cubicBezTo>
                      <a:pt x="60" y="46"/>
                      <a:pt x="60" y="50"/>
                      <a:pt x="60" y="54"/>
                    </a:cubicBezTo>
                    <a:cubicBezTo>
                      <a:pt x="60" y="58"/>
                      <a:pt x="60" y="63"/>
                      <a:pt x="61" y="67"/>
                    </a:cubicBezTo>
                    <a:cubicBezTo>
                      <a:pt x="61" y="67"/>
                      <a:pt x="61" y="68"/>
                      <a:pt x="62" y="69"/>
                    </a:cubicBezTo>
                    <a:cubicBezTo>
                      <a:pt x="61" y="70"/>
                      <a:pt x="61" y="71"/>
                      <a:pt x="60" y="72"/>
                    </a:cubicBezTo>
                    <a:cubicBezTo>
                      <a:pt x="59" y="72"/>
                      <a:pt x="58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5" y="65"/>
                      <a:pt x="54" y="56"/>
                      <a:pt x="51" y="48"/>
                    </a:cubicBezTo>
                    <a:cubicBezTo>
                      <a:pt x="50" y="45"/>
                      <a:pt x="49" y="42"/>
                      <a:pt x="46" y="40"/>
                    </a:cubicBezTo>
                    <a:cubicBezTo>
                      <a:pt x="45" y="39"/>
                      <a:pt x="43" y="39"/>
                      <a:pt x="42" y="39"/>
                    </a:cubicBezTo>
                    <a:cubicBezTo>
                      <a:pt x="40" y="39"/>
                      <a:pt x="38" y="39"/>
                      <a:pt x="37" y="40"/>
                    </a:cubicBezTo>
                    <a:cubicBezTo>
                      <a:pt x="34" y="42"/>
                      <a:pt x="33" y="45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51"/>
                      <a:pt x="34" y="53"/>
                      <a:pt x="35" y="55"/>
                    </a:cubicBezTo>
                    <a:cubicBezTo>
                      <a:pt x="39" y="62"/>
                      <a:pt x="43" y="68"/>
                      <a:pt x="49" y="73"/>
                    </a:cubicBezTo>
                    <a:cubicBezTo>
                      <a:pt x="50" y="74"/>
                      <a:pt x="52" y="76"/>
                      <a:pt x="54" y="76"/>
                    </a:cubicBezTo>
                    <a:cubicBezTo>
                      <a:pt x="56" y="88"/>
                      <a:pt x="57" y="99"/>
                      <a:pt x="57" y="110"/>
                    </a:cubicBezTo>
                    <a:cubicBezTo>
                      <a:pt x="52" y="111"/>
                      <a:pt x="47" y="112"/>
                      <a:pt x="43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46" y="0"/>
                      <a:pt x="34" y="7"/>
                      <a:pt x="26" y="16"/>
                    </a:cubicBezTo>
                    <a:cubicBezTo>
                      <a:pt x="19" y="26"/>
                      <a:pt x="14" y="38"/>
                      <a:pt x="14" y="51"/>
                    </a:cubicBezTo>
                    <a:cubicBezTo>
                      <a:pt x="14" y="59"/>
                      <a:pt x="16" y="67"/>
                      <a:pt x="20" y="75"/>
                    </a:cubicBezTo>
                    <a:cubicBezTo>
                      <a:pt x="22" y="79"/>
                      <a:pt x="25" y="83"/>
                      <a:pt x="27" y="87"/>
                    </a:cubicBezTo>
                    <a:cubicBezTo>
                      <a:pt x="30" y="91"/>
                      <a:pt x="32" y="95"/>
                      <a:pt x="32" y="99"/>
                    </a:cubicBezTo>
                    <a:cubicBezTo>
                      <a:pt x="33" y="100"/>
                      <a:pt x="32" y="102"/>
                      <a:pt x="33" y="104"/>
                    </a:cubicBezTo>
                    <a:cubicBezTo>
                      <a:pt x="33" y="109"/>
                      <a:pt x="35" y="112"/>
                      <a:pt x="38" y="115"/>
                    </a:cubicBezTo>
                    <a:cubicBezTo>
                      <a:pt x="39" y="117"/>
                      <a:pt x="39" y="118"/>
                      <a:pt x="39" y="120"/>
                    </a:cubicBezTo>
                    <a:cubicBezTo>
                      <a:pt x="39" y="121"/>
                      <a:pt x="39" y="121"/>
                      <a:pt x="39" y="122"/>
                    </a:cubicBezTo>
                    <a:cubicBezTo>
                      <a:pt x="39" y="123"/>
                      <a:pt x="39" y="124"/>
                      <a:pt x="39" y="125"/>
                    </a:cubicBezTo>
                    <a:cubicBezTo>
                      <a:pt x="39" y="126"/>
                      <a:pt x="39" y="127"/>
                      <a:pt x="39" y="128"/>
                    </a:cubicBezTo>
                    <a:cubicBezTo>
                      <a:pt x="39" y="129"/>
                      <a:pt x="39" y="129"/>
                      <a:pt x="40" y="130"/>
                    </a:cubicBezTo>
                    <a:cubicBezTo>
                      <a:pt x="40" y="130"/>
                      <a:pt x="40" y="131"/>
                      <a:pt x="40" y="131"/>
                    </a:cubicBezTo>
                    <a:cubicBezTo>
                      <a:pt x="40" y="132"/>
                      <a:pt x="39" y="134"/>
                      <a:pt x="39" y="135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39" y="136"/>
                      <a:pt x="39" y="136"/>
                      <a:pt x="39" y="135"/>
                    </a:cubicBezTo>
                    <a:cubicBezTo>
                      <a:pt x="38" y="133"/>
                      <a:pt x="36" y="132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3" y="130"/>
                      <a:pt x="33" y="130"/>
                      <a:pt x="32" y="130"/>
                    </a:cubicBezTo>
                    <a:cubicBezTo>
                      <a:pt x="32" y="130"/>
                      <a:pt x="32" y="130"/>
                      <a:pt x="32" y="130"/>
                    </a:cubicBezTo>
                    <a:cubicBezTo>
                      <a:pt x="30" y="130"/>
                      <a:pt x="28" y="131"/>
                      <a:pt x="26" y="132"/>
                    </a:cubicBezTo>
                    <a:cubicBezTo>
                      <a:pt x="24" y="134"/>
                      <a:pt x="23" y="135"/>
                      <a:pt x="22" y="137"/>
                    </a:cubicBezTo>
                    <a:cubicBezTo>
                      <a:pt x="14" y="151"/>
                      <a:pt x="11" y="162"/>
                      <a:pt x="4" y="175"/>
                    </a:cubicBezTo>
                    <a:cubicBezTo>
                      <a:pt x="3" y="176"/>
                      <a:pt x="3" y="177"/>
                      <a:pt x="2" y="178"/>
                    </a:cubicBezTo>
                    <a:cubicBezTo>
                      <a:pt x="2" y="180"/>
                      <a:pt x="1" y="181"/>
                      <a:pt x="1" y="182"/>
                    </a:cubicBezTo>
                    <a:cubicBezTo>
                      <a:pt x="0" y="183"/>
                      <a:pt x="0" y="184"/>
                      <a:pt x="0" y="185"/>
                    </a:cubicBezTo>
                    <a:cubicBezTo>
                      <a:pt x="0" y="187"/>
                      <a:pt x="1" y="189"/>
                      <a:pt x="1" y="191"/>
                    </a:cubicBezTo>
                    <a:cubicBezTo>
                      <a:pt x="3" y="195"/>
                      <a:pt x="5" y="200"/>
                      <a:pt x="7" y="204"/>
                    </a:cubicBezTo>
                    <a:cubicBezTo>
                      <a:pt x="9" y="208"/>
                      <a:pt x="10" y="211"/>
                      <a:pt x="12" y="215"/>
                    </a:cubicBezTo>
                    <a:cubicBezTo>
                      <a:pt x="12" y="217"/>
                      <a:pt x="13" y="220"/>
                      <a:pt x="14" y="222"/>
                    </a:cubicBezTo>
                    <a:cubicBezTo>
                      <a:pt x="15" y="225"/>
                      <a:pt x="16" y="228"/>
                      <a:pt x="16" y="230"/>
                    </a:cubicBezTo>
                    <a:cubicBezTo>
                      <a:pt x="17" y="234"/>
                      <a:pt x="17" y="238"/>
                      <a:pt x="20" y="241"/>
                    </a:cubicBezTo>
                    <a:cubicBezTo>
                      <a:pt x="21" y="243"/>
                      <a:pt x="23" y="247"/>
                      <a:pt x="27" y="253"/>
                    </a:cubicBezTo>
                    <a:cubicBezTo>
                      <a:pt x="30" y="259"/>
                      <a:pt x="35" y="266"/>
                      <a:pt x="40" y="273"/>
                    </a:cubicBezTo>
                    <a:cubicBezTo>
                      <a:pt x="40" y="276"/>
                      <a:pt x="40" y="279"/>
                      <a:pt x="40" y="282"/>
                    </a:cubicBezTo>
                    <a:cubicBezTo>
                      <a:pt x="37" y="282"/>
                      <a:pt x="35" y="283"/>
                      <a:pt x="34" y="285"/>
                    </a:cubicBezTo>
                    <a:cubicBezTo>
                      <a:pt x="32" y="286"/>
                      <a:pt x="32" y="288"/>
                      <a:pt x="32" y="289"/>
                    </a:cubicBezTo>
                    <a:cubicBezTo>
                      <a:pt x="32" y="290"/>
                      <a:pt x="32" y="290"/>
                      <a:pt x="32" y="290"/>
                    </a:cubicBezTo>
                    <a:cubicBezTo>
                      <a:pt x="32" y="290"/>
                      <a:pt x="32" y="290"/>
                      <a:pt x="32" y="290"/>
                    </a:cubicBezTo>
                    <a:cubicBezTo>
                      <a:pt x="32" y="290"/>
                      <a:pt x="32" y="291"/>
                      <a:pt x="32" y="291"/>
                    </a:cubicBezTo>
                    <a:cubicBezTo>
                      <a:pt x="32" y="293"/>
                      <a:pt x="32" y="295"/>
                      <a:pt x="32" y="297"/>
                    </a:cubicBezTo>
                    <a:cubicBezTo>
                      <a:pt x="31" y="298"/>
                      <a:pt x="29" y="298"/>
                      <a:pt x="28" y="299"/>
                    </a:cubicBezTo>
                    <a:cubicBezTo>
                      <a:pt x="27" y="300"/>
                      <a:pt x="26" y="302"/>
                      <a:pt x="26" y="303"/>
                    </a:cubicBezTo>
                    <a:cubicBezTo>
                      <a:pt x="26" y="304"/>
                      <a:pt x="26" y="305"/>
                      <a:pt x="26" y="305"/>
                    </a:cubicBezTo>
                    <a:cubicBezTo>
                      <a:pt x="26" y="305"/>
                      <a:pt x="26" y="305"/>
                      <a:pt x="26" y="305"/>
                    </a:cubicBezTo>
                    <a:cubicBezTo>
                      <a:pt x="25" y="316"/>
                      <a:pt x="24" y="327"/>
                      <a:pt x="24" y="337"/>
                    </a:cubicBezTo>
                    <a:cubicBezTo>
                      <a:pt x="24" y="338"/>
                      <a:pt x="25" y="339"/>
                      <a:pt x="26" y="339"/>
                    </a:cubicBezTo>
                    <a:cubicBezTo>
                      <a:pt x="26" y="339"/>
                      <a:pt x="26" y="339"/>
                      <a:pt x="26" y="339"/>
                    </a:cubicBezTo>
                    <a:cubicBezTo>
                      <a:pt x="27" y="339"/>
                      <a:pt x="28" y="338"/>
                      <a:pt x="28" y="337"/>
                    </a:cubicBezTo>
                    <a:cubicBezTo>
                      <a:pt x="28" y="328"/>
                      <a:pt x="29" y="318"/>
                      <a:pt x="29" y="308"/>
                    </a:cubicBezTo>
                    <a:cubicBezTo>
                      <a:pt x="30" y="309"/>
                      <a:pt x="31" y="309"/>
                      <a:pt x="32" y="309"/>
                    </a:cubicBezTo>
                    <a:cubicBezTo>
                      <a:pt x="32" y="310"/>
                      <a:pt x="32" y="310"/>
                      <a:pt x="32" y="310"/>
                    </a:cubicBezTo>
                    <a:cubicBezTo>
                      <a:pt x="32" y="311"/>
                      <a:pt x="33" y="311"/>
                      <a:pt x="34" y="311"/>
                    </a:cubicBezTo>
                    <a:cubicBezTo>
                      <a:pt x="34" y="311"/>
                      <a:pt x="34" y="311"/>
                      <a:pt x="34" y="311"/>
                    </a:cubicBezTo>
                    <a:cubicBezTo>
                      <a:pt x="34" y="311"/>
                      <a:pt x="35" y="311"/>
                      <a:pt x="35" y="311"/>
                    </a:cubicBezTo>
                    <a:cubicBezTo>
                      <a:pt x="43" y="313"/>
                      <a:pt x="51" y="314"/>
                      <a:pt x="60" y="314"/>
                    </a:cubicBezTo>
                    <a:cubicBezTo>
                      <a:pt x="64" y="314"/>
                      <a:pt x="69" y="314"/>
                      <a:pt x="74" y="313"/>
                    </a:cubicBezTo>
                    <a:cubicBezTo>
                      <a:pt x="75" y="313"/>
                      <a:pt x="76" y="313"/>
                      <a:pt x="77" y="313"/>
                    </a:cubicBezTo>
                    <a:cubicBezTo>
                      <a:pt x="77" y="314"/>
                      <a:pt x="76" y="315"/>
                      <a:pt x="75" y="316"/>
                    </a:cubicBezTo>
                    <a:cubicBezTo>
                      <a:pt x="76" y="317"/>
                      <a:pt x="76" y="317"/>
                      <a:pt x="76" y="317"/>
                    </a:cubicBezTo>
                    <a:cubicBezTo>
                      <a:pt x="77" y="316"/>
                      <a:pt x="79" y="314"/>
                      <a:pt x="80" y="313"/>
                    </a:cubicBezTo>
                    <a:cubicBezTo>
                      <a:pt x="81" y="313"/>
                      <a:pt x="83" y="313"/>
                      <a:pt x="84" y="312"/>
                    </a:cubicBezTo>
                    <a:cubicBezTo>
                      <a:pt x="82" y="314"/>
                      <a:pt x="81" y="316"/>
                      <a:pt x="79" y="319"/>
                    </a:cubicBezTo>
                    <a:cubicBezTo>
                      <a:pt x="80" y="320"/>
                      <a:pt x="80" y="320"/>
                      <a:pt x="80" y="320"/>
                    </a:cubicBezTo>
                    <a:cubicBezTo>
                      <a:pt x="82" y="317"/>
                      <a:pt x="85" y="314"/>
                      <a:pt x="87" y="312"/>
                    </a:cubicBezTo>
                    <a:cubicBezTo>
                      <a:pt x="90" y="311"/>
                      <a:pt x="92" y="311"/>
                      <a:pt x="95" y="310"/>
                    </a:cubicBezTo>
                    <a:cubicBezTo>
                      <a:pt x="90" y="315"/>
                      <a:pt x="85" y="321"/>
                      <a:pt x="81" y="327"/>
                    </a:cubicBezTo>
                    <a:cubicBezTo>
                      <a:pt x="82" y="328"/>
                      <a:pt x="82" y="328"/>
                      <a:pt x="82" y="328"/>
                    </a:cubicBezTo>
                    <a:cubicBezTo>
                      <a:pt x="88" y="321"/>
                      <a:pt x="93" y="315"/>
                      <a:pt x="99" y="308"/>
                    </a:cubicBezTo>
                    <a:cubicBezTo>
                      <a:pt x="99" y="308"/>
                      <a:pt x="100" y="308"/>
                      <a:pt x="101" y="307"/>
                    </a:cubicBezTo>
                    <a:cubicBezTo>
                      <a:pt x="101" y="307"/>
                      <a:pt x="101" y="307"/>
                      <a:pt x="101" y="307"/>
                    </a:cubicBezTo>
                    <a:cubicBezTo>
                      <a:pt x="101" y="307"/>
                      <a:pt x="101" y="307"/>
                      <a:pt x="101" y="307"/>
                    </a:cubicBezTo>
                    <a:cubicBezTo>
                      <a:pt x="101" y="307"/>
                      <a:pt x="102" y="307"/>
                      <a:pt x="102" y="306"/>
                    </a:cubicBezTo>
                    <a:cubicBezTo>
                      <a:pt x="103" y="306"/>
                      <a:pt x="103" y="306"/>
                      <a:pt x="103" y="306"/>
                    </a:cubicBezTo>
                    <a:cubicBezTo>
                      <a:pt x="103" y="307"/>
                      <a:pt x="103" y="307"/>
                      <a:pt x="103" y="308"/>
                    </a:cubicBezTo>
                    <a:cubicBezTo>
                      <a:pt x="102" y="308"/>
                      <a:pt x="102" y="308"/>
                      <a:pt x="102" y="308"/>
                    </a:cubicBezTo>
                    <a:cubicBezTo>
                      <a:pt x="96" y="315"/>
                      <a:pt x="90" y="322"/>
                      <a:pt x="84" y="329"/>
                    </a:cubicBezTo>
                    <a:cubicBezTo>
                      <a:pt x="84" y="329"/>
                      <a:pt x="84" y="329"/>
                      <a:pt x="84" y="329"/>
                    </a:cubicBezTo>
                    <a:cubicBezTo>
                      <a:pt x="84" y="330"/>
                      <a:pt x="84" y="330"/>
                      <a:pt x="84" y="330"/>
                    </a:cubicBezTo>
                    <a:cubicBezTo>
                      <a:pt x="84" y="332"/>
                      <a:pt x="84" y="332"/>
                      <a:pt x="84" y="332"/>
                    </a:cubicBezTo>
                    <a:cubicBezTo>
                      <a:pt x="85" y="331"/>
                      <a:pt x="85" y="331"/>
                      <a:pt x="85" y="331"/>
                    </a:cubicBezTo>
                    <a:cubicBezTo>
                      <a:pt x="85" y="331"/>
                      <a:pt x="85" y="331"/>
                      <a:pt x="85" y="331"/>
                    </a:cubicBezTo>
                    <a:cubicBezTo>
                      <a:pt x="86" y="331"/>
                      <a:pt x="86" y="331"/>
                      <a:pt x="86" y="331"/>
                    </a:cubicBezTo>
                    <a:cubicBezTo>
                      <a:pt x="86" y="330"/>
                      <a:pt x="86" y="330"/>
                      <a:pt x="86" y="330"/>
                    </a:cubicBezTo>
                    <a:cubicBezTo>
                      <a:pt x="92" y="324"/>
                      <a:pt x="97" y="317"/>
                      <a:pt x="103" y="310"/>
                    </a:cubicBezTo>
                    <a:cubicBezTo>
                      <a:pt x="103" y="318"/>
                      <a:pt x="103" y="326"/>
                      <a:pt x="103" y="334"/>
                    </a:cubicBezTo>
                    <a:cubicBezTo>
                      <a:pt x="103" y="335"/>
                      <a:pt x="103" y="337"/>
                      <a:pt x="103" y="339"/>
                    </a:cubicBezTo>
                    <a:cubicBezTo>
                      <a:pt x="102" y="338"/>
                      <a:pt x="102" y="338"/>
                      <a:pt x="102" y="338"/>
                    </a:cubicBezTo>
                    <a:cubicBezTo>
                      <a:pt x="99" y="340"/>
                      <a:pt x="97" y="343"/>
                      <a:pt x="96" y="347"/>
                    </a:cubicBezTo>
                    <a:cubicBezTo>
                      <a:pt x="98" y="347"/>
                      <a:pt x="98" y="347"/>
                      <a:pt x="98" y="347"/>
                    </a:cubicBezTo>
                    <a:cubicBezTo>
                      <a:pt x="99" y="344"/>
                      <a:pt x="101" y="342"/>
                      <a:pt x="103" y="339"/>
                    </a:cubicBezTo>
                    <a:cubicBezTo>
                      <a:pt x="103" y="340"/>
                      <a:pt x="103" y="341"/>
                      <a:pt x="103" y="341"/>
                    </a:cubicBezTo>
                    <a:cubicBezTo>
                      <a:pt x="103" y="342"/>
                      <a:pt x="104" y="343"/>
                      <a:pt x="105" y="343"/>
                    </a:cubicBezTo>
                    <a:cubicBezTo>
                      <a:pt x="105" y="343"/>
                      <a:pt x="105" y="343"/>
                      <a:pt x="105" y="343"/>
                    </a:cubicBezTo>
                    <a:cubicBezTo>
                      <a:pt x="106" y="343"/>
                      <a:pt x="106" y="342"/>
                      <a:pt x="106" y="341"/>
                    </a:cubicBezTo>
                    <a:cubicBezTo>
                      <a:pt x="106" y="339"/>
                      <a:pt x="106" y="336"/>
                      <a:pt x="106" y="334"/>
                    </a:cubicBezTo>
                    <a:cubicBezTo>
                      <a:pt x="106" y="326"/>
                      <a:pt x="106" y="318"/>
                      <a:pt x="106" y="310"/>
                    </a:cubicBezTo>
                    <a:cubicBezTo>
                      <a:pt x="106" y="307"/>
                      <a:pt x="106" y="305"/>
                      <a:pt x="106" y="302"/>
                    </a:cubicBezTo>
                    <a:cubicBezTo>
                      <a:pt x="107" y="302"/>
                      <a:pt x="107" y="301"/>
                      <a:pt x="107" y="300"/>
                    </a:cubicBezTo>
                    <a:cubicBezTo>
                      <a:pt x="107" y="299"/>
                      <a:pt x="107" y="299"/>
                      <a:pt x="106" y="298"/>
                    </a:cubicBezTo>
                    <a:cubicBezTo>
                      <a:pt x="106" y="298"/>
                      <a:pt x="106" y="297"/>
                      <a:pt x="105" y="296"/>
                    </a:cubicBezTo>
                    <a:cubicBezTo>
                      <a:pt x="105" y="296"/>
                      <a:pt x="104" y="296"/>
                      <a:pt x="103" y="295"/>
                    </a:cubicBezTo>
                    <a:cubicBezTo>
                      <a:pt x="103" y="294"/>
                      <a:pt x="104" y="292"/>
                      <a:pt x="104" y="290"/>
                    </a:cubicBezTo>
                    <a:cubicBezTo>
                      <a:pt x="104" y="289"/>
                      <a:pt x="104" y="289"/>
                      <a:pt x="104" y="289"/>
                    </a:cubicBezTo>
                    <a:cubicBezTo>
                      <a:pt x="104" y="287"/>
                      <a:pt x="103" y="285"/>
                      <a:pt x="102" y="284"/>
                    </a:cubicBezTo>
                    <a:cubicBezTo>
                      <a:pt x="100" y="282"/>
                      <a:pt x="98" y="280"/>
                      <a:pt x="95" y="280"/>
                    </a:cubicBezTo>
                    <a:cubicBezTo>
                      <a:pt x="96" y="277"/>
                      <a:pt x="96" y="275"/>
                      <a:pt x="96" y="272"/>
                    </a:cubicBezTo>
                    <a:cubicBezTo>
                      <a:pt x="96" y="272"/>
                      <a:pt x="96" y="272"/>
                      <a:pt x="96" y="272"/>
                    </a:cubicBezTo>
                    <a:cubicBezTo>
                      <a:pt x="97" y="268"/>
                      <a:pt x="99" y="265"/>
                      <a:pt x="101" y="261"/>
                    </a:cubicBezTo>
                    <a:cubicBezTo>
                      <a:pt x="104" y="256"/>
                      <a:pt x="106" y="251"/>
                      <a:pt x="106" y="244"/>
                    </a:cubicBezTo>
                    <a:cubicBezTo>
                      <a:pt x="106" y="241"/>
                      <a:pt x="106" y="238"/>
                      <a:pt x="105" y="235"/>
                    </a:cubicBezTo>
                    <a:cubicBezTo>
                      <a:pt x="102" y="219"/>
                      <a:pt x="97" y="211"/>
                      <a:pt x="92" y="196"/>
                    </a:cubicBezTo>
                    <a:cubicBezTo>
                      <a:pt x="90" y="187"/>
                      <a:pt x="88" y="178"/>
                      <a:pt x="88" y="169"/>
                    </a:cubicBezTo>
                    <a:cubicBezTo>
                      <a:pt x="88" y="166"/>
                      <a:pt x="88" y="164"/>
                      <a:pt x="88" y="162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8" y="160"/>
                      <a:pt x="87" y="158"/>
                      <a:pt x="85" y="156"/>
                    </a:cubicBezTo>
                    <a:cubicBezTo>
                      <a:pt x="84" y="155"/>
                      <a:pt x="81" y="154"/>
                      <a:pt x="79" y="154"/>
                    </a:cubicBezTo>
                    <a:cubicBezTo>
                      <a:pt x="79" y="154"/>
                      <a:pt x="79" y="154"/>
                      <a:pt x="79" y="154"/>
                    </a:cubicBezTo>
                    <a:cubicBezTo>
                      <a:pt x="78" y="154"/>
                      <a:pt x="77" y="154"/>
                      <a:pt x="77" y="154"/>
                    </a:cubicBezTo>
                    <a:cubicBezTo>
                      <a:pt x="78" y="153"/>
                      <a:pt x="79" y="152"/>
                      <a:pt x="80" y="151"/>
                    </a:cubicBezTo>
                    <a:cubicBezTo>
                      <a:pt x="80" y="150"/>
                      <a:pt x="81" y="149"/>
                      <a:pt x="82" y="148"/>
                    </a:cubicBezTo>
                    <a:cubicBezTo>
                      <a:pt x="82" y="147"/>
                      <a:pt x="83" y="145"/>
                      <a:pt x="83" y="144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4"/>
                      <a:pt x="83" y="144"/>
                      <a:pt x="83" y="144"/>
                    </a:cubicBezTo>
                    <a:cubicBezTo>
                      <a:pt x="83" y="143"/>
                      <a:pt x="84" y="143"/>
                      <a:pt x="84" y="142"/>
                    </a:cubicBezTo>
                    <a:cubicBezTo>
                      <a:pt x="84" y="141"/>
                      <a:pt x="83" y="141"/>
                      <a:pt x="83" y="140"/>
                    </a:cubicBezTo>
                    <a:cubicBezTo>
                      <a:pt x="84" y="140"/>
                      <a:pt x="85" y="139"/>
                      <a:pt x="84" y="138"/>
                    </a:cubicBezTo>
                    <a:cubicBezTo>
                      <a:pt x="84" y="137"/>
                      <a:pt x="84" y="137"/>
                      <a:pt x="83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5"/>
                      <a:pt x="84" y="135"/>
                      <a:pt x="84" y="135"/>
                    </a:cubicBezTo>
                    <a:cubicBezTo>
                      <a:pt x="84" y="134"/>
                      <a:pt x="83" y="134"/>
                      <a:pt x="83" y="133"/>
                    </a:cubicBezTo>
                    <a:cubicBezTo>
                      <a:pt x="83" y="133"/>
                      <a:pt x="83" y="133"/>
                      <a:pt x="83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2" y="132"/>
                      <a:pt x="82" y="132"/>
                      <a:pt x="82" y="132"/>
                    </a:cubicBezTo>
                    <a:cubicBezTo>
                      <a:pt x="83" y="132"/>
                      <a:pt x="84" y="131"/>
                      <a:pt x="84" y="130"/>
                    </a:cubicBezTo>
                    <a:cubicBezTo>
                      <a:pt x="84" y="129"/>
                      <a:pt x="84" y="129"/>
                      <a:pt x="84" y="129"/>
                    </a:cubicBezTo>
                    <a:cubicBezTo>
                      <a:pt x="84" y="128"/>
                      <a:pt x="83" y="127"/>
                      <a:pt x="83" y="127"/>
                    </a:cubicBezTo>
                    <a:cubicBezTo>
                      <a:pt x="82" y="126"/>
                      <a:pt x="82" y="126"/>
                      <a:pt x="82" y="126"/>
                    </a:cubicBezTo>
                    <a:cubicBezTo>
                      <a:pt x="82" y="126"/>
                      <a:pt x="83" y="125"/>
                      <a:pt x="83" y="125"/>
                    </a:cubicBezTo>
                    <a:cubicBezTo>
                      <a:pt x="83" y="124"/>
                      <a:pt x="83" y="124"/>
                      <a:pt x="83" y="123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83" y="121"/>
                      <a:pt x="83" y="119"/>
                      <a:pt x="83" y="118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6" y="114"/>
                      <a:pt x="88" y="111"/>
                      <a:pt x="89" y="107"/>
                    </a:cubicBezTo>
                    <a:cubicBezTo>
                      <a:pt x="90" y="104"/>
                      <a:pt x="90" y="100"/>
                      <a:pt x="91" y="98"/>
                    </a:cubicBezTo>
                    <a:cubicBezTo>
                      <a:pt x="93" y="92"/>
                      <a:pt x="94" y="88"/>
                      <a:pt x="99" y="80"/>
                    </a:cubicBezTo>
                    <a:cubicBezTo>
                      <a:pt x="105" y="73"/>
                      <a:pt x="109" y="60"/>
                      <a:pt x="109" y="47"/>
                    </a:cubicBezTo>
                    <a:cubicBezTo>
                      <a:pt x="109" y="36"/>
                      <a:pt x="106" y="25"/>
                      <a:pt x="99" y="16"/>
                    </a:cubicBezTo>
                    <a:cubicBezTo>
                      <a:pt x="91" y="7"/>
                      <a:pt x="80" y="1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1" name="Freeform 861"/>
              <p:cNvSpPr>
                <a:spLocks noChangeArrowheads="1"/>
              </p:cNvSpPr>
              <p:nvPr/>
            </p:nvSpPr>
            <p:spPr bwMode="auto">
              <a:xfrm>
                <a:off x="2519" y="754"/>
                <a:ext cx="14" cy="95"/>
              </a:xfrm>
              <a:custGeom>
                <a:avLst/>
                <a:gdLst>
                  <a:gd name="T0" fmla="*/ 2 w 6"/>
                  <a:gd name="T1" fmla="*/ 0 h 40"/>
                  <a:gd name="T2" fmla="*/ 2 w 6"/>
                  <a:gd name="T3" fmla="*/ 0 h 40"/>
                  <a:gd name="T4" fmla="*/ 0 w 6"/>
                  <a:gd name="T5" fmla="*/ 1 h 40"/>
                  <a:gd name="T6" fmla="*/ 0 w 6"/>
                  <a:gd name="T7" fmla="*/ 8 h 40"/>
                  <a:gd name="T8" fmla="*/ 2 w 6"/>
                  <a:gd name="T9" fmla="*/ 39 h 40"/>
                  <a:gd name="T10" fmla="*/ 4 w 6"/>
                  <a:gd name="T11" fmla="*/ 40 h 40"/>
                  <a:gd name="T12" fmla="*/ 4 w 6"/>
                  <a:gd name="T13" fmla="*/ 40 h 40"/>
                  <a:gd name="T14" fmla="*/ 6 w 6"/>
                  <a:gd name="T15" fmla="*/ 38 h 40"/>
                  <a:gd name="T16" fmla="*/ 4 w 6"/>
                  <a:gd name="T17" fmla="*/ 8 h 40"/>
                  <a:gd name="T18" fmla="*/ 4 w 6"/>
                  <a:gd name="T19" fmla="*/ 2 h 40"/>
                  <a:gd name="T20" fmla="*/ 2 w 6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8"/>
                      <a:pt x="1" y="29"/>
                      <a:pt x="2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5" y="40"/>
                      <a:pt x="6" y="39"/>
                      <a:pt x="6" y="38"/>
                    </a:cubicBezTo>
                    <a:cubicBezTo>
                      <a:pt x="4" y="28"/>
                      <a:pt x="4" y="18"/>
                      <a:pt x="4" y="8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2" name="Freeform 862"/>
              <p:cNvSpPr>
                <a:spLocks noChangeArrowheads="1"/>
              </p:cNvSpPr>
              <p:nvPr/>
            </p:nvSpPr>
            <p:spPr bwMode="auto">
              <a:xfrm>
                <a:off x="2637" y="818"/>
                <a:ext cx="64" cy="48"/>
              </a:xfrm>
              <a:custGeom>
                <a:avLst/>
                <a:gdLst>
                  <a:gd name="T0" fmla="*/ 25 w 27"/>
                  <a:gd name="T1" fmla="*/ 0 h 20"/>
                  <a:gd name="T2" fmla="*/ 24 w 27"/>
                  <a:gd name="T3" fmla="*/ 1 h 20"/>
                  <a:gd name="T4" fmla="*/ 1 w 27"/>
                  <a:gd name="T5" fmla="*/ 17 h 20"/>
                  <a:gd name="T6" fmla="*/ 0 w 27"/>
                  <a:gd name="T7" fmla="*/ 20 h 20"/>
                  <a:gd name="T8" fmla="*/ 2 w 27"/>
                  <a:gd name="T9" fmla="*/ 20 h 20"/>
                  <a:gd name="T10" fmla="*/ 3 w 27"/>
                  <a:gd name="T11" fmla="*/ 20 h 20"/>
                  <a:gd name="T12" fmla="*/ 26 w 27"/>
                  <a:gd name="T13" fmla="*/ 3 h 20"/>
                  <a:gd name="T14" fmla="*/ 26 w 27"/>
                  <a:gd name="T15" fmla="*/ 1 h 20"/>
                  <a:gd name="T16" fmla="*/ 25 w 27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0">
                    <a:moveTo>
                      <a:pt x="25" y="0"/>
                    </a:moveTo>
                    <a:cubicBezTo>
                      <a:pt x="24" y="0"/>
                      <a:pt x="24" y="0"/>
                      <a:pt x="24" y="1"/>
                    </a:cubicBezTo>
                    <a:cubicBezTo>
                      <a:pt x="16" y="6"/>
                      <a:pt x="8" y="12"/>
                      <a:pt x="1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11" y="14"/>
                      <a:pt x="18" y="9"/>
                      <a:pt x="26" y="3"/>
                    </a:cubicBezTo>
                    <a:cubicBezTo>
                      <a:pt x="27" y="3"/>
                      <a:pt x="27" y="2"/>
                      <a:pt x="26" y="1"/>
                    </a:cubicBezTo>
                    <a:cubicBezTo>
                      <a:pt x="26" y="0"/>
                      <a:pt x="25" y="0"/>
                      <a:pt x="2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3" name="Freeform 863"/>
              <p:cNvSpPr>
                <a:spLocks noChangeArrowheads="1"/>
              </p:cNvSpPr>
              <p:nvPr/>
            </p:nvSpPr>
            <p:spPr bwMode="auto">
              <a:xfrm>
                <a:off x="2678" y="944"/>
                <a:ext cx="66" cy="23"/>
              </a:xfrm>
              <a:custGeom>
                <a:avLst/>
                <a:gdLst>
                  <a:gd name="T0" fmla="*/ 26 w 28"/>
                  <a:gd name="T1" fmla="*/ 0 h 10"/>
                  <a:gd name="T2" fmla="*/ 26 w 28"/>
                  <a:gd name="T3" fmla="*/ 0 h 10"/>
                  <a:gd name="T4" fmla="*/ 2 w 28"/>
                  <a:gd name="T5" fmla="*/ 6 h 10"/>
                  <a:gd name="T6" fmla="*/ 0 w 28"/>
                  <a:gd name="T7" fmla="*/ 8 h 10"/>
                  <a:gd name="T8" fmla="*/ 2 w 28"/>
                  <a:gd name="T9" fmla="*/ 10 h 10"/>
                  <a:gd name="T10" fmla="*/ 2 w 28"/>
                  <a:gd name="T11" fmla="*/ 10 h 10"/>
                  <a:gd name="T12" fmla="*/ 27 w 28"/>
                  <a:gd name="T13" fmla="*/ 4 h 10"/>
                  <a:gd name="T14" fmla="*/ 28 w 28"/>
                  <a:gd name="T15" fmla="*/ 1 h 10"/>
                  <a:gd name="T16" fmla="*/ 26 w 28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8" y="4"/>
                      <a:pt x="10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0" y="10"/>
                      <a:pt x="19" y="8"/>
                      <a:pt x="27" y="4"/>
                    </a:cubicBezTo>
                    <a:cubicBezTo>
                      <a:pt x="28" y="3"/>
                      <a:pt x="28" y="2"/>
                      <a:pt x="28" y="1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4" name="Freeform 864"/>
              <p:cNvSpPr>
                <a:spLocks noChangeArrowheads="1"/>
              </p:cNvSpPr>
              <p:nvPr/>
            </p:nvSpPr>
            <p:spPr bwMode="auto">
              <a:xfrm>
                <a:off x="2668" y="1048"/>
                <a:ext cx="55" cy="47"/>
              </a:xfrm>
              <a:custGeom>
                <a:avLst/>
                <a:gdLst>
                  <a:gd name="T0" fmla="*/ 2 w 23"/>
                  <a:gd name="T1" fmla="*/ 0 h 20"/>
                  <a:gd name="T2" fmla="*/ 1 w 23"/>
                  <a:gd name="T3" fmla="*/ 1 h 20"/>
                  <a:gd name="T4" fmla="*/ 1 w 23"/>
                  <a:gd name="T5" fmla="*/ 3 h 20"/>
                  <a:gd name="T6" fmla="*/ 20 w 23"/>
                  <a:gd name="T7" fmla="*/ 19 h 20"/>
                  <a:gd name="T8" fmla="*/ 21 w 23"/>
                  <a:gd name="T9" fmla="*/ 20 h 20"/>
                  <a:gd name="T10" fmla="*/ 22 w 23"/>
                  <a:gd name="T11" fmla="*/ 19 h 20"/>
                  <a:gd name="T12" fmla="*/ 22 w 23"/>
                  <a:gd name="T13" fmla="*/ 17 h 20"/>
                  <a:gd name="T14" fmla="*/ 3 w 23"/>
                  <a:gd name="T15" fmla="*/ 1 h 20"/>
                  <a:gd name="T16" fmla="*/ 2 w 23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7" y="9"/>
                      <a:pt x="14" y="14"/>
                      <a:pt x="20" y="19"/>
                    </a:cubicBezTo>
                    <a:cubicBezTo>
                      <a:pt x="20" y="20"/>
                      <a:pt x="21" y="20"/>
                      <a:pt x="21" y="20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3" y="18"/>
                      <a:pt x="23" y="17"/>
                      <a:pt x="22" y="17"/>
                    </a:cubicBezTo>
                    <a:cubicBezTo>
                      <a:pt x="16" y="11"/>
                      <a:pt x="10" y="6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5" name="Freeform 865"/>
              <p:cNvSpPr>
                <a:spLocks noChangeArrowheads="1"/>
              </p:cNvSpPr>
              <p:nvPr/>
            </p:nvSpPr>
            <p:spPr bwMode="auto">
              <a:xfrm>
                <a:off x="2372" y="818"/>
                <a:ext cx="52" cy="50"/>
              </a:xfrm>
              <a:custGeom>
                <a:avLst/>
                <a:gdLst>
                  <a:gd name="T0" fmla="*/ 2 w 22"/>
                  <a:gd name="T1" fmla="*/ 0 h 21"/>
                  <a:gd name="T2" fmla="*/ 1 w 22"/>
                  <a:gd name="T3" fmla="*/ 1 h 21"/>
                  <a:gd name="T4" fmla="*/ 1 w 22"/>
                  <a:gd name="T5" fmla="*/ 3 h 21"/>
                  <a:gd name="T6" fmla="*/ 18 w 22"/>
                  <a:gd name="T7" fmla="*/ 21 h 21"/>
                  <a:gd name="T8" fmla="*/ 20 w 22"/>
                  <a:gd name="T9" fmla="*/ 21 h 21"/>
                  <a:gd name="T10" fmla="*/ 21 w 22"/>
                  <a:gd name="T11" fmla="*/ 21 h 21"/>
                  <a:gd name="T12" fmla="*/ 21 w 22"/>
                  <a:gd name="T13" fmla="*/ 19 h 21"/>
                  <a:gd name="T14" fmla="*/ 3 w 22"/>
                  <a:gd name="T15" fmla="*/ 0 h 21"/>
                  <a:gd name="T16" fmla="*/ 2 w 22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8" y="8"/>
                      <a:pt x="14" y="14"/>
                      <a:pt x="18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1"/>
                      <a:pt x="22" y="20"/>
                      <a:pt x="21" y="19"/>
                    </a:cubicBezTo>
                    <a:cubicBezTo>
                      <a:pt x="17" y="11"/>
                      <a:pt x="10" y="5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6" name="Freeform 866"/>
              <p:cNvSpPr>
                <a:spLocks noChangeArrowheads="1"/>
              </p:cNvSpPr>
              <p:nvPr/>
            </p:nvSpPr>
            <p:spPr bwMode="auto">
              <a:xfrm>
                <a:off x="2332" y="948"/>
                <a:ext cx="64" cy="22"/>
              </a:xfrm>
              <a:custGeom>
                <a:avLst/>
                <a:gdLst>
                  <a:gd name="T0" fmla="*/ 2 w 27"/>
                  <a:gd name="T1" fmla="*/ 0 h 9"/>
                  <a:gd name="T2" fmla="*/ 1 w 27"/>
                  <a:gd name="T3" fmla="*/ 1 h 9"/>
                  <a:gd name="T4" fmla="*/ 2 w 27"/>
                  <a:gd name="T5" fmla="*/ 3 h 9"/>
                  <a:gd name="T6" fmla="*/ 24 w 27"/>
                  <a:gd name="T7" fmla="*/ 9 h 9"/>
                  <a:gd name="T8" fmla="*/ 25 w 27"/>
                  <a:gd name="T9" fmla="*/ 9 h 9"/>
                  <a:gd name="T10" fmla="*/ 27 w 27"/>
                  <a:gd name="T11" fmla="*/ 8 h 9"/>
                  <a:gd name="T12" fmla="*/ 26 w 27"/>
                  <a:gd name="T13" fmla="*/ 5 h 9"/>
                  <a:gd name="T14" fmla="*/ 3 w 27"/>
                  <a:gd name="T15" fmla="*/ 0 h 9"/>
                  <a:gd name="T16" fmla="*/ 2 w 27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0" y="4"/>
                      <a:pt x="17" y="6"/>
                      <a:pt x="24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6" y="8"/>
                      <a:pt x="27" y="8"/>
                    </a:cubicBezTo>
                    <a:cubicBezTo>
                      <a:pt x="27" y="7"/>
                      <a:pt x="27" y="6"/>
                      <a:pt x="26" y="5"/>
                    </a:cubicBezTo>
                    <a:cubicBezTo>
                      <a:pt x="18" y="3"/>
                      <a:pt x="10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7" name="Freeform 867"/>
              <p:cNvSpPr>
                <a:spLocks noChangeArrowheads="1"/>
              </p:cNvSpPr>
              <p:nvPr/>
            </p:nvSpPr>
            <p:spPr bwMode="auto">
              <a:xfrm>
                <a:off x="2351" y="1067"/>
                <a:ext cx="59" cy="49"/>
              </a:xfrm>
              <a:custGeom>
                <a:avLst/>
                <a:gdLst>
                  <a:gd name="T0" fmla="*/ 23 w 25"/>
                  <a:gd name="T1" fmla="*/ 0 h 21"/>
                  <a:gd name="T2" fmla="*/ 22 w 25"/>
                  <a:gd name="T3" fmla="*/ 0 h 21"/>
                  <a:gd name="T4" fmla="*/ 12 w 25"/>
                  <a:gd name="T5" fmla="*/ 9 h 21"/>
                  <a:gd name="T6" fmla="*/ 1 w 25"/>
                  <a:gd name="T7" fmla="*/ 18 h 21"/>
                  <a:gd name="T8" fmla="*/ 1 w 25"/>
                  <a:gd name="T9" fmla="*/ 21 h 21"/>
                  <a:gd name="T10" fmla="*/ 2 w 25"/>
                  <a:gd name="T11" fmla="*/ 21 h 21"/>
                  <a:gd name="T12" fmla="*/ 4 w 25"/>
                  <a:gd name="T13" fmla="*/ 21 h 21"/>
                  <a:gd name="T14" fmla="*/ 14 w 25"/>
                  <a:gd name="T15" fmla="*/ 12 h 21"/>
                  <a:gd name="T16" fmla="*/ 24 w 25"/>
                  <a:gd name="T17" fmla="*/ 3 h 21"/>
                  <a:gd name="T18" fmla="*/ 24 w 25"/>
                  <a:gd name="T19" fmla="*/ 0 h 21"/>
                  <a:gd name="T20" fmla="*/ 23 w 25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8" y="4"/>
                      <a:pt x="15" y="7"/>
                      <a:pt x="12" y="9"/>
                    </a:cubicBezTo>
                    <a:cubicBezTo>
                      <a:pt x="8" y="11"/>
                      <a:pt x="5" y="14"/>
                      <a:pt x="1" y="18"/>
                    </a:cubicBezTo>
                    <a:cubicBezTo>
                      <a:pt x="0" y="19"/>
                      <a:pt x="1" y="20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1"/>
                      <a:pt x="4" y="21"/>
                    </a:cubicBezTo>
                    <a:cubicBezTo>
                      <a:pt x="8" y="16"/>
                      <a:pt x="11" y="14"/>
                      <a:pt x="14" y="12"/>
                    </a:cubicBezTo>
                    <a:cubicBezTo>
                      <a:pt x="17" y="10"/>
                      <a:pt x="20" y="7"/>
                      <a:pt x="24" y="3"/>
                    </a:cubicBezTo>
                    <a:cubicBezTo>
                      <a:pt x="25" y="2"/>
                      <a:pt x="25" y="1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8" name="Rectangle 868"/>
              <p:cNvSpPr>
                <a:spLocks noChangeArrowheads="1"/>
              </p:cNvSpPr>
              <p:nvPr/>
            </p:nvSpPr>
            <p:spPr bwMode="auto">
              <a:xfrm>
                <a:off x="2469" y="1183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39" name="Freeform 869"/>
              <p:cNvSpPr>
                <a:spLocks noChangeArrowheads="1"/>
              </p:cNvSpPr>
              <p:nvPr/>
            </p:nvSpPr>
            <p:spPr bwMode="auto">
              <a:xfrm>
                <a:off x="2469" y="1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0" name="Freeform 870"/>
              <p:cNvSpPr>
                <a:spLocks noChangeArrowheads="1"/>
              </p:cNvSpPr>
              <p:nvPr/>
            </p:nvSpPr>
            <p:spPr bwMode="auto">
              <a:xfrm>
                <a:off x="2585" y="1618"/>
                <a:ext cx="45" cy="59"/>
              </a:xfrm>
              <a:custGeom>
                <a:avLst/>
                <a:gdLst>
                  <a:gd name="T0" fmla="*/ 18 w 19"/>
                  <a:gd name="T1" fmla="*/ 0 h 25"/>
                  <a:gd name="T2" fmla="*/ 0 w 19"/>
                  <a:gd name="T3" fmla="*/ 24 h 25"/>
                  <a:gd name="T4" fmla="*/ 2 w 19"/>
                  <a:gd name="T5" fmla="*/ 25 h 25"/>
                  <a:gd name="T6" fmla="*/ 19 w 19"/>
                  <a:gd name="T7" fmla="*/ 1 h 25"/>
                  <a:gd name="T8" fmla="*/ 18 w 1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18" y="0"/>
                    </a:moveTo>
                    <a:cubicBezTo>
                      <a:pt x="12" y="8"/>
                      <a:pt x="6" y="16"/>
                      <a:pt x="0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8" y="17"/>
                      <a:pt x="14" y="9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1" name="Freeform 871"/>
              <p:cNvSpPr>
                <a:spLocks noChangeArrowheads="1"/>
              </p:cNvSpPr>
              <p:nvPr/>
            </p:nvSpPr>
            <p:spPr bwMode="auto">
              <a:xfrm>
                <a:off x="2592" y="1639"/>
                <a:ext cx="38" cy="48"/>
              </a:xfrm>
              <a:custGeom>
                <a:avLst/>
                <a:gdLst>
                  <a:gd name="T0" fmla="*/ 15 w 16"/>
                  <a:gd name="T1" fmla="*/ 0 h 20"/>
                  <a:gd name="T2" fmla="*/ 0 w 16"/>
                  <a:gd name="T3" fmla="*/ 19 h 20"/>
                  <a:gd name="T4" fmla="*/ 2 w 16"/>
                  <a:gd name="T5" fmla="*/ 20 h 20"/>
                  <a:gd name="T6" fmla="*/ 16 w 16"/>
                  <a:gd name="T7" fmla="*/ 1 h 20"/>
                  <a:gd name="T8" fmla="*/ 15 w 16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5" y="0"/>
                    </a:moveTo>
                    <a:cubicBezTo>
                      <a:pt x="10" y="7"/>
                      <a:pt x="5" y="13"/>
                      <a:pt x="0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6" y="14"/>
                      <a:pt x="11" y="8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2" name="Freeform 872"/>
              <p:cNvSpPr>
                <a:spLocks noChangeArrowheads="1"/>
              </p:cNvSpPr>
              <p:nvPr/>
            </p:nvSpPr>
            <p:spPr bwMode="auto">
              <a:xfrm>
                <a:off x="2602" y="1658"/>
                <a:ext cx="28" cy="41"/>
              </a:xfrm>
              <a:custGeom>
                <a:avLst/>
                <a:gdLst>
                  <a:gd name="T0" fmla="*/ 10 w 12"/>
                  <a:gd name="T1" fmla="*/ 0 h 17"/>
                  <a:gd name="T2" fmla="*/ 1 w 12"/>
                  <a:gd name="T3" fmla="*/ 12 h 17"/>
                  <a:gd name="T4" fmla="*/ 1 w 12"/>
                  <a:gd name="T5" fmla="*/ 13 h 17"/>
                  <a:gd name="T6" fmla="*/ 1 w 12"/>
                  <a:gd name="T7" fmla="*/ 14 h 17"/>
                  <a:gd name="T8" fmla="*/ 0 w 12"/>
                  <a:gd name="T9" fmla="*/ 17 h 17"/>
                  <a:gd name="T10" fmla="*/ 2 w 12"/>
                  <a:gd name="T11" fmla="*/ 14 h 17"/>
                  <a:gd name="T12" fmla="*/ 2 w 12"/>
                  <a:gd name="T13" fmla="*/ 14 h 17"/>
                  <a:gd name="T14" fmla="*/ 3 w 12"/>
                  <a:gd name="T15" fmla="*/ 14 h 17"/>
                  <a:gd name="T16" fmla="*/ 12 w 12"/>
                  <a:gd name="T17" fmla="*/ 1 h 17"/>
                  <a:gd name="T18" fmla="*/ 10 w 12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3" name="Freeform 873"/>
              <p:cNvSpPr>
                <a:spLocks noEditPoints="1" noChangeArrowheads="1"/>
              </p:cNvSpPr>
              <p:nvPr/>
            </p:nvSpPr>
            <p:spPr bwMode="auto">
              <a:xfrm>
                <a:off x="2706" y="2020"/>
                <a:ext cx="367" cy="486"/>
              </a:xfrm>
              <a:custGeom>
                <a:avLst/>
                <a:gdLst>
                  <a:gd name="T0" fmla="*/ 125 w 155"/>
                  <a:gd name="T1" fmla="*/ 178 h 205"/>
                  <a:gd name="T2" fmla="*/ 124 w 155"/>
                  <a:gd name="T3" fmla="*/ 189 h 205"/>
                  <a:gd name="T4" fmla="*/ 115 w 155"/>
                  <a:gd name="T5" fmla="*/ 187 h 205"/>
                  <a:gd name="T6" fmla="*/ 60 w 155"/>
                  <a:gd name="T7" fmla="*/ 175 h 205"/>
                  <a:gd name="T8" fmla="*/ 71 w 155"/>
                  <a:gd name="T9" fmla="*/ 158 h 205"/>
                  <a:gd name="T10" fmla="*/ 73 w 155"/>
                  <a:gd name="T11" fmla="*/ 158 h 205"/>
                  <a:gd name="T12" fmla="*/ 88 w 155"/>
                  <a:gd name="T13" fmla="*/ 153 h 205"/>
                  <a:gd name="T14" fmla="*/ 124 w 155"/>
                  <a:gd name="T15" fmla="*/ 140 h 205"/>
                  <a:gd name="T16" fmla="*/ 133 w 155"/>
                  <a:gd name="T17" fmla="*/ 137 h 205"/>
                  <a:gd name="T18" fmla="*/ 141 w 155"/>
                  <a:gd name="T19" fmla="*/ 134 h 205"/>
                  <a:gd name="T20" fmla="*/ 146 w 155"/>
                  <a:gd name="T21" fmla="*/ 144 h 205"/>
                  <a:gd name="T22" fmla="*/ 35 w 155"/>
                  <a:gd name="T23" fmla="*/ 131 h 205"/>
                  <a:gd name="T24" fmla="*/ 44 w 155"/>
                  <a:gd name="T25" fmla="*/ 128 h 205"/>
                  <a:gd name="T26" fmla="*/ 75 w 155"/>
                  <a:gd name="T27" fmla="*/ 122 h 205"/>
                  <a:gd name="T28" fmla="*/ 56 w 155"/>
                  <a:gd name="T29" fmla="*/ 123 h 205"/>
                  <a:gd name="T30" fmla="*/ 69 w 155"/>
                  <a:gd name="T31" fmla="*/ 124 h 205"/>
                  <a:gd name="T32" fmla="*/ 107 w 155"/>
                  <a:gd name="T33" fmla="*/ 112 h 205"/>
                  <a:gd name="T34" fmla="*/ 108 w 155"/>
                  <a:gd name="T35" fmla="*/ 105 h 205"/>
                  <a:gd name="T36" fmla="*/ 115 w 155"/>
                  <a:gd name="T37" fmla="*/ 97 h 205"/>
                  <a:gd name="T38" fmla="*/ 47 w 155"/>
                  <a:gd name="T39" fmla="*/ 94 h 205"/>
                  <a:gd name="T40" fmla="*/ 117 w 155"/>
                  <a:gd name="T41" fmla="*/ 101 h 205"/>
                  <a:gd name="T42" fmla="*/ 133 w 155"/>
                  <a:gd name="T43" fmla="*/ 88 h 205"/>
                  <a:gd name="T44" fmla="*/ 39 w 155"/>
                  <a:gd name="T45" fmla="*/ 87 h 205"/>
                  <a:gd name="T46" fmla="*/ 30 w 155"/>
                  <a:gd name="T47" fmla="*/ 78 h 205"/>
                  <a:gd name="T48" fmla="*/ 23 w 155"/>
                  <a:gd name="T49" fmla="*/ 71 h 205"/>
                  <a:gd name="T50" fmla="*/ 21 w 155"/>
                  <a:gd name="T51" fmla="*/ 78 h 205"/>
                  <a:gd name="T52" fmla="*/ 7 w 155"/>
                  <a:gd name="T53" fmla="*/ 59 h 205"/>
                  <a:gd name="T54" fmla="*/ 119 w 155"/>
                  <a:gd name="T55" fmla="*/ 53 h 205"/>
                  <a:gd name="T56" fmla="*/ 122 w 155"/>
                  <a:gd name="T57" fmla="*/ 22 h 205"/>
                  <a:gd name="T58" fmla="*/ 80 w 155"/>
                  <a:gd name="T59" fmla="*/ 72 h 205"/>
                  <a:gd name="T60" fmla="*/ 108 w 155"/>
                  <a:gd name="T61" fmla="*/ 73 h 205"/>
                  <a:gd name="T62" fmla="*/ 103 w 155"/>
                  <a:gd name="T63" fmla="*/ 94 h 205"/>
                  <a:gd name="T64" fmla="*/ 101 w 155"/>
                  <a:gd name="T65" fmla="*/ 107 h 205"/>
                  <a:gd name="T66" fmla="*/ 106 w 155"/>
                  <a:gd name="T67" fmla="*/ 117 h 205"/>
                  <a:gd name="T68" fmla="*/ 115 w 155"/>
                  <a:gd name="T69" fmla="*/ 139 h 205"/>
                  <a:gd name="T70" fmla="*/ 89 w 155"/>
                  <a:gd name="T71" fmla="*/ 148 h 205"/>
                  <a:gd name="T72" fmla="*/ 79 w 155"/>
                  <a:gd name="T73" fmla="*/ 127 h 205"/>
                  <a:gd name="T74" fmla="*/ 73 w 155"/>
                  <a:gd name="T75" fmla="*/ 111 h 205"/>
                  <a:gd name="T76" fmla="*/ 31 w 155"/>
                  <a:gd name="T77" fmla="*/ 121 h 205"/>
                  <a:gd name="T78" fmla="*/ 52 w 155"/>
                  <a:gd name="T79" fmla="*/ 97 h 205"/>
                  <a:gd name="T80" fmla="*/ 53 w 155"/>
                  <a:gd name="T81" fmla="*/ 93 h 205"/>
                  <a:gd name="T82" fmla="*/ 59 w 155"/>
                  <a:gd name="T83" fmla="*/ 64 h 205"/>
                  <a:gd name="T84" fmla="*/ 76 w 155"/>
                  <a:gd name="T85" fmla="*/ 77 h 205"/>
                  <a:gd name="T86" fmla="*/ 0 w 155"/>
                  <a:gd name="T87" fmla="*/ 48 h 205"/>
                  <a:gd name="T88" fmla="*/ 8 w 155"/>
                  <a:gd name="T89" fmla="*/ 71 h 205"/>
                  <a:gd name="T90" fmla="*/ 35 w 155"/>
                  <a:gd name="T91" fmla="*/ 98 h 205"/>
                  <a:gd name="T92" fmla="*/ 43 w 155"/>
                  <a:gd name="T93" fmla="*/ 132 h 205"/>
                  <a:gd name="T94" fmla="*/ 66 w 155"/>
                  <a:gd name="T95" fmla="*/ 127 h 205"/>
                  <a:gd name="T96" fmla="*/ 46 w 155"/>
                  <a:gd name="T97" fmla="*/ 165 h 205"/>
                  <a:gd name="T98" fmla="*/ 106 w 155"/>
                  <a:gd name="T99" fmla="*/ 203 h 205"/>
                  <a:gd name="T100" fmla="*/ 110 w 155"/>
                  <a:gd name="T101" fmla="*/ 204 h 205"/>
                  <a:gd name="T102" fmla="*/ 125 w 155"/>
                  <a:gd name="T103" fmla="*/ 196 h 205"/>
                  <a:gd name="T104" fmla="*/ 124 w 155"/>
                  <a:gd name="T105" fmla="*/ 157 h 205"/>
                  <a:gd name="T106" fmla="*/ 152 w 155"/>
                  <a:gd name="T107" fmla="*/ 127 h 205"/>
                  <a:gd name="T108" fmla="*/ 111 w 155"/>
                  <a:gd name="T109" fmla="*/ 109 h 205"/>
                  <a:gd name="T110" fmla="*/ 137 w 155"/>
                  <a:gd name="T111" fmla="*/ 99 h 205"/>
                  <a:gd name="T112" fmla="*/ 133 w 155"/>
                  <a:gd name="T113" fmla="*/ 59 h 205"/>
                  <a:gd name="T114" fmla="*/ 125 w 155"/>
                  <a:gd name="T115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" h="205">
                    <a:moveTo>
                      <a:pt x="108" y="199"/>
                    </a:moveTo>
                    <a:cubicBezTo>
                      <a:pt x="106" y="193"/>
                      <a:pt x="104" y="188"/>
                      <a:pt x="102" y="182"/>
                    </a:cubicBezTo>
                    <a:cubicBezTo>
                      <a:pt x="104" y="180"/>
                      <a:pt x="106" y="179"/>
                      <a:pt x="108" y="178"/>
                    </a:cubicBezTo>
                    <a:cubicBezTo>
                      <a:pt x="108" y="185"/>
                      <a:pt x="108" y="192"/>
                      <a:pt x="109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moveTo>
                      <a:pt x="126" y="191"/>
                    </a:moveTo>
                    <a:cubicBezTo>
                      <a:pt x="126" y="190"/>
                      <a:pt x="126" y="190"/>
                      <a:pt x="126" y="189"/>
                    </a:cubicBezTo>
                    <a:cubicBezTo>
                      <a:pt x="126" y="185"/>
                      <a:pt x="125" y="181"/>
                      <a:pt x="125" y="178"/>
                    </a:cubicBezTo>
                    <a:cubicBezTo>
                      <a:pt x="126" y="182"/>
                      <a:pt x="128" y="185"/>
                      <a:pt x="131" y="189"/>
                    </a:cubicBezTo>
                    <a:cubicBezTo>
                      <a:pt x="129" y="190"/>
                      <a:pt x="127" y="190"/>
                      <a:pt x="126" y="191"/>
                    </a:cubicBezTo>
                    <a:moveTo>
                      <a:pt x="111" y="198"/>
                    </a:moveTo>
                    <a:cubicBezTo>
                      <a:pt x="110" y="191"/>
                      <a:pt x="110" y="184"/>
                      <a:pt x="110" y="177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114" y="175"/>
                      <a:pt x="118" y="174"/>
                      <a:pt x="122" y="173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9"/>
                      <a:pt x="124" y="184"/>
                      <a:pt x="124" y="189"/>
                    </a:cubicBezTo>
                    <a:cubicBezTo>
                      <a:pt x="124" y="190"/>
                      <a:pt x="124" y="191"/>
                      <a:pt x="124" y="192"/>
                    </a:cubicBezTo>
                    <a:cubicBezTo>
                      <a:pt x="121" y="193"/>
                      <a:pt x="119" y="194"/>
                      <a:pt x="117" y="195"/>
                    </a:cubicBezTo>
                    <a:cubicBezTo>
                      <a:pt x="117" y="192"/>
                      <a:pt x="117" y="190"/>
                      <a:pt x="117" y="187"/>
                    </a:cubicBezTo>
                    <a:cubicBezTo>
                      <a:pt x="117" y="183"/>
                      <a:pt x="117" y="180"/>
                      <a:pt x="117" y="176"/>
                    </a:cubicBezTo>
                    <a:cubicBezTo>
                      <a:pt x="117" y="176"/>
                      <a:pt x="116" y="175"/>
                      <a:pt x="116" y="175"/>
                    </a:cubicBezTo>
                    <a:cubicBezTo>
                      <a:pt x="116" y="175"/>
                      <a:pt x="116" y="175"/>
                      <a:pt x="116" y="175"/>
                    </a:cubicBezTo>
                    <a:cubicBezTo>
                      <a:pt x="115" y="175"/>
                      <a:pt x="115" y="176"/>
                      <a:pt x="115" y="176"/>
                    </a:cubicBezTo>
                    <a:cubicBezTo>
                      <a:pt x="115" y="180"/>
                      <a:pt x="115" y="183"/>
                      <a:pt x="115" y="187"/>
                    </a:cubicBezTo>
                    <a:cubicBezTo>
                      <a:pt x="115" y="190"/>
                      <a:pt x="115" y="193"/>
                      <a:pt x="115" y="196"/>
                    </a:cubicBezTo>
                    <a:cubicBezTo>
                      <a:pt x="113" y="197"/>
                      <a:pt x="112" y="197"/>
                      <a:pt x="111" y="198"/>
                    </a:cubicBezTo>
                    <a:moveTo>
                      <a:pt x="58" y="174"/>
                    </a:moveTo>
                    <a:cubicBezTo>
                      <a:pt x="56" y="171"/>
                      <a:pt x="54" y="168"/>
                      <a:pt x="51" y="165"/>
                    </a:cubicBezTo>
                    <a:cubicBezTo>
                      <a:pt x="52" y="165"/>
                      <a:pt x="54" y="164"/>
                      <a:pt x="56" y="164"/>
                    </a:cubicBezTo>
                    <a:cubicBezTo>
                      <a:pt x="57" y="167"/>
                      <a:pt x="57" y="171"/>
                      <a:pt x="58" y="174"/>
                    </a:cubicBezTo>
                    <a:moveTo>
                      <a:pt x="59" y="175"/>
                    </a:moveTo>
                    <a:cubicBezTo>
                      <a:pt x="60" y="175"/>
                      <a:pt x="60" y="175"/>
                      <a:pt x="60" y="175"/>
                    </a:cubicBezTo>
                    <a:cubicBezTo>
                      <a:pt x="59" y="171"/>
                      <a:pt x="59" y="167"/>
                      <a:pt x="58" y="163"/>
                    </a:cubicBezTo>
                    <a:cubicBezTo>
                      <a:pt x="60" y="162"/>
                      <a:pt x="62" y="162"/>
                      <a:pt x="64" y="161"/>
                    </a:cubicBezTo>
                    <a:cubicBezTo>
                      <a:pt x="64" y="165"/>
                      <a:pt x="64" y="169"/>
                      <a:pt x="64" y="173"/>
                    </a:cubicBezTo>
                    <a:cubicBezTo>
                      <a:pt x="63" y="174"/>
                      <a:pt x="61" y="174"/>
                      <a:pt x="59" y="175"/>
                    </a:cubicBezTo>
                    <a:moveTo>
                      <a:pt x="66" y="172"/>
                    </a:moveTo>
                    <a:cubicBezTo>
                      <a:pt x="66" y="168"/>
                      <a:pt x="66" y="164"/>
                      <a:pt x="66" y="161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7" y="160"/>
                      <a:pt x="69" y="159"/>
                      <a:pt x="71" y="158"/>
                    </a:cubicBezTo>
                    <a:cubicBezTo>
                      <a:pt x="71" y="160"/>
                      <a:pt x="71" y="162"/>
                      <a:pt x="71" y="164"/>
                    </a:cubicBezTo>
                    <a:cubicBezTo>
                      <a:pt x="71" y="166"/>
                      <a:pt x="71" y="168"/>
                      <a:pt x="72" y="169"/>
                    </a:cubicBezTo>
                    <a:cubicBezTo>
                      <a:pt x="72" y="170"/>
                      <a:pt x="72" y="170"/>
                      <a:pt x="72" y="170"/>
                    </a:cubicBezTo>
                    <a:cubicBezTo>
                      <a:pt x="70" y="170"/>
                      <a:pt x="68" y="171"/>
                      <a:pt x="66" y="172"/>
                    </a:cubicBezTo>
                    <a:moveTo>
                      <a:pt x="74" y="169"/>
                    </a:moveTo>
                    <a:cubicBezTo>
                      <a:pt x="73" y="167"/>
                      <a:pt x="73" y="165"/>
                      <a:pt x="73" y="164"/>
                    </a:cubicBezTo>
                    <a:cubicBezTo>
                      <a:pt x="73" y="162"/>
                      <a:pt x="73" y="160"/>
                      <a:pt x="73" y="159"/>
                    </a:cubicBezTo>
                    <a:cubicBezTo>
                      <a:pt x="73" y="158"/>
                      <a:pt x="73" y="158"/>
                      <a:pt x="73" y="158"/>
                    </a:cubicBezTo>
                    <a:cubicBezTo>
                      <a:pt x="76" y="157"/>
                      <a:pt x="79" y="156"/>
                      <a:pt x="82" y="155"/>
                    </a:cubicBezTo>
                    <a:cubicBezTo>
                      <a:pt x="82" y="155"/>
                      <a:pt x="82" y="155"/>
                      <a:pt x="82" y="155"/>
                    </a:cubicBezTo>
                    <a:cubicBezTo>
                      <a:pt x="82" y="159"/>
                      <a:pt x="81" y="163"/>
                      <a:pt x="81" y="166"/>
                    </a:cubicBezTo>
                    <a:cubicBezTo>
                      <a:pt x="78" y="167"/>
                      <a:pt x="76" y="168"/>
                      <a:pt x="74" y="169"/>
                    </a:cubicBezTo>
                    <a:moveTo>
                      <a:pt x="83" y="166"/>
                    </a:moveTo>
                    <a:cubicBezTo>
                      <a:pt x="83" y="162"/>
                      <a:pt x="84" y="159"/>
                      <a:pt x="84" y="155"/>
                    </a:cubicBezTo>
                    <a:cubicBezTo>
                      <a:pt x="84" y="155"/>
                      <a:pt x="84" y="155"/>
                      <a:pt x="83" y="154"/>
                    </a:cubicBezTo>
                    <a:cubicBezTo>
                      <a:pt x="85" y="154"/>
                      <a:pt x="86" y="153"/>
                      <a:pt x="88" y="153"/>
                    </a:cubicBezTo>
                    <a:cubicBezTo>
                      <a:pt x="90" y="160"/>
                      <a:pt x="92" y="165"/>
                      <a:pt x="95" y="171"/>
                    </a:cubicBezTo>
                    <a:cubicBezTo>
                      <a:pt x="93" y="169"/>
                      <a:pt x="92" y="167"/>
                      <a:pt x="91" y="165"/>
                    </a:cubicBezTo>
                    <a:cubicBezTo>
                      <a:pt x="91" y="165"/>
                      <a:pt x="90" y="164"/>
                      <a:pt x="89" y="164"/>
                    </a:cubicBezTo>
                    <a:cubicBezTo>
                      <a:pt x="89" y="164"/>
                      <a:pt x="89" y="164"/>
                      <a:pt x="89" y="164"/>
                    </a:cubicBezTo>
                    <a:cubicBezTo>
                      <a:pt x="87" y="165"/>
                      <a:pt x="85" y="165"/>
                      <a:pt x="83" y="166"/>
                    </a:cubicBezTo>
                    <a:moveTo>
                      <a:pt x="123" y="154"/>
                    </a:moveTo>
                    <a:cubicBezTo>
                      <a:pt x="121" y="150"/>
                      <a:pt x="120" y="146"/>
                      <a:pt x="118" y="142"/>
                    </a:cubicBezTo>
                    <a:cubicBezTo>
                      <a:pt x="120" y="141"/>
                      <a:pt x="122" y="140"/>
                      <a:pt x="124" y="140"/>
                    </a:cubicBezTo>
                    <a:cubicBezTo>
                      <a:pt x="124" y="144"/>
                      <a:pt x="124" y="148"/>
                      <a:pt x="125" y="152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3" y="153"/>
                      <a:pt x="123" y="153"/>
                      <a:pt x="123" y="153"/>
                    </a:cubicBezTo>
                    <a:cubicBezTo>
                      <a:pt x="123" y="154"/>
                      <a:pt x="123" y="154"/>
                      <a:pt x="123" y="154"/>
                    </a:cubicBezTo>
                    <a:moveTo>
                      <a:pt x="127" y="152"/>
                    </a:moveTo>
                    <a:cubicBezTo>
                      <a:pt x="126" y="147"/>
                      <a:pt x="126" y="143"/>
                      <a:pt x="125" y="139"/>
                    </a:cubicBezTo>
                    <a:cubicBezTo>
                      <a:pt x="128" y="138"/>
                      <a:pt x="131" y="137"/>
                      <a:pt x="133" y="136"/>
                    </a:cubicBezTo>
                    <a:cubicBezTo>
                      <a:pt x="133" y="137"/>
                      <a:pt x="133" y="137"/>
                      <a:pt x="133" y="137"/>
                    </a:cubicBezTo>
                    <a:cubicBezTo>
                      <a:pt x="133" y="141"/>
                      <a:pt x="133" y="145"/>
                      <a:pt x="133" y="149"/>
                    </a:cubicBezTo>
                    <a:cubicBezTo>
                      <a:pt x="133" y="149"/>
                      <a:pt x="132" y="149"/>
                      <a:pt x="132" y="149"/>
                    </a:cubicBezTo>
                    <a:cubicBezTo>
                      <a:pt x="130" y="150"/>
                      <a:pt x="128" y="151"/>
                      <a:pt x="127" y="152"/>
                    </a:cubicBezTo>
                    <a:moveTo>
                      <a:pt x="135" y="148"/>
                    </a:moveTo>
                    <a:cubicBezTo>
                      <a:pt x="135" y="144"/>
                      <a:pt x="135" y="140"/>
                      <a:pt x="135" y="137"/>
                    </a:cubicBezTo>
                    <a:cubicBezTo>
                      <a:pt x="135" y="136"/>
                      <a:pt x="135" y="136"/>
                      <a:pt x="134" y="136"/>
                    </a:cubicBezTo>
                    <a:cubicBezTo>
                      <a:pt x="137" y="135"/>
                      <a:pt x="140" y="134"/>
                      <a:pt x="142" y="133"/>
                    </a:cubicBezTo>
                    <a:cubicBezTo>
                      <a:pt x="141" y="134"/>
                      <a:pt x="141" y="134"/>
                      <a:pt x="141" y="134"/>
                    </a:cubicBezTo>
                    <a:cubicBezTo>
                      <a:pt x="141" y="138"/>
                      <a:pt x="141" y="142"/>
                      <a:pt x="141" y="146"/>
                    </a:cubicBezTo>
                    <a:cubicBezTo>
                      <a:pt x="139" y="147"/>
                      <a:pt x="137" y="147"/>
                      <a:pt x="135" y="148"/>
                    </a:cubicBezTo>
                    <a:moveTo>
                      <a:pt x="143" y="145"/>
                    </a:moveTo>
                    <a:cubicBezTo>
                      <a:pt x="143" y="141"/>
                      <a:pt x="143" y="138"/>
                      <a:pt x="143" y="134"/>
                    </a:cubicBezTo>
                    <a:cubicBezTo>
                      <a:pt x="144" y="133"/>
                      <a:pt x="143" y="133"/>
                      <a:pt x="143" y="133"/>
                    </a:cubicBezTo>
                    <a:cubicBezTo>
                      <a:pt x="145" y="132"/>
                      <a:pt x="147" y="131"/>
                      <a:pt x="148" y="131"/>
                    </a:cubicBezTo>
                    <a:cubicBezTo>
                      <a:pt x="149" y="135"/>
                      <a:pt x="149" y="139"/>
                      <a:pt x="150" y="142"/>
                    </a:cubicBezTo>
                    <a:cubicBezTo>
                      <a:pt x="149" y="143"/>
                      <a:pt x="148" y="143"/>
                      <a:pt x="146" y="144"/>
                    </a:cubicBezTo>
                    <a:cubicBezTo>
                      <a:pt x="145" y="144"/>
                      <a:pt x="144" y="145"/>
                      <a:pt x="143" y="145"/>
                    </a:cubicBezTo>
                    <a:moveTo>
                      <a:pt x="35" y="131"/>
                    </a:moveTo>
                    <a:cubicBezTo>
                      <a:pt x="33" y="129"/>
                      <a:pt x="32" y="128"/>
                      <a:pt x="31" y="125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3" y="125"/>
                      <a:pt x="35" y="124"/>
                      <a:pt x="36" y="124"/>
                    </a:cubicBezTo>
                    <a:cubicBezTo>
                      <a:pt x="36" y="125"/>
                      <a:pt x="36" y="126"/>
                      <a:pt x="36" y="127"/>
                    </a:cubicBezTo>
                    <a:cubicBezTo>
                      <a:pt x="36" y="128"/>
                      <a:pt x="36" y="129"/>
                      <a:pt x="36" y="130"/>
                    </a:cubicBezTo>
                    <a:cubicBezTo>
                      <a:pt x="35" y="131"/>
                      <a:pt x="35" y="131"/>
                      <a:pt x="35" y="131"/>
                    </a:cubicBezTo>
                    <a:moveTo>
                      <a:pt x="38" y="130"/>
                    </a:moveTo>
                    <a:cubicBezTo>
                      <a:pt x="38" y="129"/>
                      <a:pt x="38" y="128"/>
                      <a:pt x="38" y="127"/>
                    </a:cubicBezTo>
                    <a:cubicBezTo>
                      <a:pt x="38" y="126"/>
                      <a:pt x="38" y="124"/>
                      <a:pt x="38" y="123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3"/>
                      <a:pt x="40" y="122"/>
                      <a:pt x="41" y="122"/>
                    </a:cubicBezTo>
                    <a:cubicBezTo>
                      <a:pt x="41" y="124"/>
                      <a:pt x="42" y="126"/>
                      <a:pt x="42" y="128"/>
                    </a:cubicBezTo>
                    <a:cubicBezTo>
                      <a:pt x="40" y="129"/>
                      <a:pt x="39" y="129"/>
                      <a:pt x="38" y="130"/>
                    </a:cubicBezTo>
                    <a:moveTo>
                      <a:pt x="44" y="128"/>
                    </a:moveTo>
                    <a:cubicBezTo>
                      <a:pt x="44" y="125"/>
                      <a:pt x="43" y="123"/>
                      <a:pt x="43" y="121"/>
                    </a:cubicBezTo>
                    <a:cubicBezTo>
                      <a:pt x="46" y="120"/>
                      <a:pt x="50" y="119"/>
                      <a:pt x="53" y="118"/>
                    </a:cubicBezTo>
                    <a:cubicBezTo>
                      <a:pt x="53" y="120"/>
                      <a:pt x="52" y="122"/>
                      <a:pt x="52" y="125"/>
                    </a:cubicBezTo>
                    <a:cubicBezTo>
                      <a:pt x="48" y="126"/>
                      <a:pt x="46" y="127"/>
                      <a:pt x="44" y="128"/>
                    </a:cubicBezTo>
                    <a:moveTo>
                      <a:pt x="70" y="126"/>
                    </a:moveTo>
                    <a:cubicBezTo>
                      <a:pt x="71" y="123"/>
                      <a:pt x="72" y="119"/>
                      <a:pt x="73" y="116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73" y="118"/>
                      <a:pt x="74" y="120"/>
                      <a:pt x="75" y="122"/>
                    </a:cubicBezTo>
                    <a:cubicBezTo>
                      <a:pt x="75" y="122"/>
                      <a:pt x="76" y="123"/>
                      <a:pt x="76" y="124"/>
                    </a:cubicBezTo>
                    <a:cubicBezTo>
                      <a:pt x="74" y="125"/>
                      <a:pt x="72" y="125"/>
                      <a:pt x="70" y="126"/>
                    </a:cubicBezTo>
                    <a:moveTo>
                      <a:pt x="54" y="124"/>
                    </a:moveTo>
                    <a:cubicBezTo>
                      <a:pt x="55" y="122"/>
                      <a:pt x="55" y="119"/>
                      <a:pt x="55" y="117"/>
                    </a:cubicBezTo>
                    <a:cubicBezTo>
                      <a:pt x="58" y="116"/>
                      <a:pt x="60" y="115"/>
                      <a:pt x="63" y="114"/>
                    </a:cubicBezTo>
                    <a:cubicBezTo>
                      <a:pt x="62" y="117"/>
                      <a:pt x="62" y="119"/>
                      <a:pt x="62" y="121"/>
                    </a:cubicBezTo>
                    <a:cubicBezTo>
                      <a:pt x="61" y="122"/>
                      <a:pt x="60" y="122"/>
                      <a:pt x="58" y="122"/>
                    </a:cubicBezTo>
                    <a:cubicBezTo>
                      <a:pt x="57" y="123"/>
                      <a:pt x="57" y="123"/>
                      <a:pt x="56" y="123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4" y="124"/>
                      <a:pt x="54" y="124"/>
                      <a:pt x="54" y="124"/>
                    </a:cubicBezTo>
                    <a:moveTo>
                      <a:pt x="64" y="121"/>
                    </a:moveTo>
                    <a:cubicBezTo>
                      <a:pt x="64" y="118"/>
                      <a:pt x="64" y="116"/>
                      <a:pt x="65" y="114"/>
                    </a:cubicBezTo>
                    <a:cubicBezTo>
                      <a:pt x="66" y="113"/>
                      <a:pt x="68" y="113"/>
                      <a:pt x="69" y="112"/>
                    </a:cubicBezTo>
                    <a:cubicBezTo>
                      <a:pt x="70" y="113"/>
                      <a:pt x="70" y="113"/>
                      <a:pt x="70" y="114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70" y="117"/>
                      <a:pt x="69" y="121"/>
                      <a:pt x="69" y="124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2"/>
                      <a:pt x="67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6" y="120"/>
                      <a:pt x="65" y="120"/>
                      <a:pt x="65" y="120"/>
                    </a:cubicBezTo>
                    <a:cubicBezTo>
                      <a:pt x="65" y="120"/>
                      <a:pt x="64" y="121"/>
                      <a:pt x="64" y="121"/>
                    </a:cubicBezTo>
                    <a:moveTo>
                      <a:pt x="107" y="112"/>
                    </a:moveTo>
                    <a:cubicBezTo>
                      <a:pt x="107" y="111"/>
                      <a:pt x="106" y="110"/>
                      <a:pt x="106" y="109"/>
                    </a:cubicBezTo>
                    <a:cubicBezTo>
                      <a:pt x="106" y="108"/>
                      <a:pt x="105" y="107"/>
                      <a:pt x="105" y="106"/>
                    </a:cubicBezTo>
                    <a:cubicBezTo>
                      <a:pt x="105" y="105"/>
                      <a:pt x="105" y="104"/>
                      <a:pt x="105" y="104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5" y="102"/>
                      <a:pt x="105" y="100"/>
                      <a:pt x="106" y="97"/>
                    </a:cubicBezTo>
                    <a:cubicBezTo>
                      <a:pt x="106" y="97"/>
                      <a:pt x="107" y="97"/>
                      <a:pt x="107" y="96"/>
                    </a:cubicBezTo>
                    <a:cubicBezTo>
                      <a:pt x="109" y="99"/>
                      <a:pt x="109" y="102"/>
                      <a:pt x="109" y="105"/>
                    </a:cubicBezTo>
                    <a:cubicBezTo>
                      <a:pt x="109" y="105"/>
                      <a:pt x="108" y="105"/>
                      <a:pt x="108" y="105"/>
                    </a:cubicBezTo>
                    <a:cubicBezTo>
                      <a:pt x="107" y="106"/>
                      <a:pt x="107" y="106"/>
                      <a:pt x="107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9"/>
                      <a:pt x="107" y="110"/>
                      <a:pt x="107" y="112"/>
                    </a:cubicBezTo>
                    <a:moveTo>
                      <a:pt x="111" y="104"/>
                    </a:moveTo>
                    <a:cubicBezTo>
                      <a:pt x="111" y="101"/>
                      <a:pt x="110" y="98"/>
                      <a:pt x="109" y="96"/>
                    </a:cubicBezTo>
                    <a:cubicBezTo>
                      <a:pt x="111" y="95"/>
                      <a:pt x="112" y="95"/>
                      <a:pt x="113" y="94"/>
                    </a:cubicBezTo>
                    <a:cubicBezTo>
                      <a:pt x="114" y="94"/>
                      <a:pt x="115" y="94"/>
                      <a:pt x="115" y="94"/>
                    </a:cubicBezTo>
                    <a:cubicBezTo>
                      <a:pt x="115" y="95"/>
                      <a:pt x="115" y="96"/>
                      <a:pt x="115" y="97"/>
                    </a:cubicBezTo>
                    <a:cubicBezTo>
                      <a:pt x="115" y="99"/>
                      <a:pt x="115" y="100"/>
                      <a:pt x="115" y="102"/>
                    </a:cubicBezTo>
                    <a:cubicBezTo>
                      <a:pt x="114" y="103"/>
                      <a:pt x="113" y="103"/>
                      <a:pt x="111" y="104"/>
                    </a:cubicBezTo>
                    <a:moveTo>
                      <a:pt x="53" y="94"/>
                    </a:move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moveTo>
                      <a:pt x="45" y="95"/>
                    </a:moveTo>
                    <a:cubicBezTo>
                      <a:pt x="45" y="94"/>
                      <a:pt x="45" y="93"/>
                      <a:pt x="45" y="92"/>
                    </a:cubicBezTo>
                    <a:cubicBezTo>
                      <a:pt x="46" y="93"/>
                      <a:pt x="47" y="94"/>
                      <a:pt x="47" y="94"/>
                    </a:cubicBezTo>
                    <a:cubicBezTo>
                      <a:pt x="47" y="95"/>
                      <a:pt x="46" y="95"/>
                      <a:pt x="45" y="95"/>
                    </a:cubicBezTo>
                    <a:moveTo>
                      <a:pt x="117" y="101"/>
                    </a:moveTo>
                    <a:cubicBezTo>
                      <a:pt x="117" y="100"/>
                      <a:pt x="117" y="99"/>
                      <a:pt x="117" y="97"/>
                    </a:cubicBezTo>
                    <a:cubicBezTo>
                      <a:pt x="117" y="96"/>
                      <a:pt x="117" y="94"/>
                      <a:pt x="117" y="93"/>
                    </a:cubicBezTo>
                    <a:cubicBezTo>
                      <a:pt x="119" y="92"/>
                      <a:pt x="122" y="92"/>
                      <a:pt x="124" y="91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4" y="94"/>
                      <a:pt x="124" y="97"/>
                      <a:pt x="123" y="99"/>
                    </a:cubicBezTo>
                    <a:cubicBezTo>
                      <a:pt x="121" y="100"/>
                      <a:pt x="119" y="101"/>
                      <a:pt x="117" y="101"/>
                    </a:cubicBezTo>
                    <a:moveTo>
                      <a:pt x="125" y="98"/>
                    </a:moveTo>
                    <a:cubicBezTo>
                      <a:pt x="126" y="96"/>
                      <a:pt x="126" y="94"/>
                      <a:pt x="126" y="92"/>
                    </a:cubicBezTo>
                    <a:cubicBezTo>
                      <a:pt x="126" y="91"/>
                      <a:pt x="126" y="91"/>
                      <a:pt x="126" y="90"/>
                    </a:cubicBezTo>
                    <a:cubicBezTo>
                      <a:pt x="128" y="90"/>
                      <a:pt x="129" y="89"/>
                      <a:pt x="131" y="89"/>
                    </a:cubicBezTo>
                    <a:cubicBezTo>
                      <a:pt x="131" y="91"/>
                      <a:pt x="130" y="94"/>
                      <a:pt x="130" y="97"/>
                    </a:cubicBezTo>
                    <a:cubicBezTo>
                      <a:pt x="129" y="97"/>
                      <a:pt x="127" y="98"/>
                      <a:pt x="125" y="98"/>
                    </a:cubicBezTo>
                    <a:moveTo>
                      <a:pt x="132" y="96"/>
                    </a:moveTo>
                    <a:cubicBezTo>
                      <a:pt x="133" y="93"/>
                      <a:pt x="133" y="91"/>
                      <a:pt x="133" y="88"/>
                    </a:cubicBezTo>
                    <a:cubicBezTo>
                      <a:pt x="134" y="88"/>
                      <a:pt x="135" y="88"/>
                      <a:pt x="135" y="87"/>
                    </a:cubicBezTo>
                    <a:cubicBezTo>
                      <a:pt x="136" y="89"/>
                      <a:pt x="136" y="91"/>
                      <a:pt x="136" y="93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36" y="95"/>
                      <a:pt x="136" y="95"/>
                    </a:cubicBezTo>
                    <a:cubicBezTo>
                      <a:pt x="134" y="95"/>
                      <a:pt x="133" y="96"/>
                      <a:pt x="132" y="96"/>
                    </a:cubicBezTo>
                    <a:moveTo>
                      <a:pt x="39" y="97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3"/>
                      <a:pt x="39" y="90"/>
                      <a:pt x="39" y="87"/>
                    </a:cubicBezTo>
                    <a:cubicBezTo>
                      <a:pt x="41" y="88"/>
                      <a:pt x="42" y="90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3" y="93"/>
                      <a:pt x="43" y="94"/>
                      <a:pt x="43" y="96"/>
                    </a:cubicBezTo>
                    <a:cubicBezTo>
                      <a:pt x="42" y="96"/>
                      <a:pt x="41" y="96"/>
                      <a:pt x="40" y="97"/>
                    </a:cubicBezTo>
                    <a:cubicBezTo>
                      <a:pt x="39" y="97"/>
                      <a:pt x="39" y="97"/>
                      <a:pt x="39" y="97"/>
                    </a:cubicBezTo>
                    <a:moveTo>
                      <a:pt x="37" y="94"/>
                    </a:moveTo>
                    <a:cubicBezTo>
                      <a:pt x="35" y="92"/>
                      <a:pt x="33" y="90"/>
                      <a:pt x="31" y="88"/>
                    </a:cubicBezTo>
                    <a:cubicBezTo>
                      <a:pt x="31" y="85"/>
                      <a:pt x="30" y="81"/>
                      <a:pt x="30" y="78"/>
                    </a:cubicBezTo>
                    <a:cubicBezTo>
                      <a:pt x="33" y="81"/>
                      <a:pt x="35" y="83"/>
                      <a:pt x="37" y="85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9"/>
                      <a:pt x="37" y="91"/>
                      <a:pt x="37" y="94"/>
                    </a:cubicBezTo>
                    <a:moveTo>
                      <a:pt x="29" y="85"/>
                    </a:moveTo>
                    <a:cubicBezTo>
                      <a:pt x="27" y="84"/>
                      <a:pt x="25" y="82"/>
                      <a:pt x="24" y="81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7"/>
                      <a:pt x="23" y="74"/>
                      <a:pt x="23" y="71"/>
                    </a:cubicBezTo>
                    <a:cubicBezTo>
                      <a:pt x="25" y="73"/>
                      <a:pt x="26" y="75"/>
                      <a:pt x="28" y="76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80"/>
                      <a:pt x="28" y="83"/>
                      <a:pt x="29" y="85"/>
                    </a:cubicBezTo>
                    <a:moveTo>
                      <a:pt x="21" y="78"/>
                    </a:moveTo>
                    <a:cubicBezTo>
                      <a:pt x="19" y="76"/>
                      <a:pt x="17" y="74"/>
                      <a:pt x="16" y="73"/>
                    </a:cubicBezTo>
                    <a:cubicBezTo>
                      <a:pt x="16" y="70"/>
                      <a:pt x="15" y="66"/>
                      <a:pt x="15" y="63"/>
                    </a:cubicBezTo>
                    <a:cubicBezTo>
                      <a:pt x="17" y="65"/>
                      <a:pt x="19" y="67"/>
                      <a:pt x="21" y="69"/>
                    </a:cubicBezTo>
                    <a:cubicBezTo>
                      <a:pt x="21" y="72"/>
                      <a:pt x="21" y="75"/>
                      <a:pt x="21" y="78"/>
                    </a:cubicBezTo>
                    <a:moveTo>
                      <a:pt x="111" y="68"/>
                    </a:moveTo>
                    <a:cubicBezTo>
                      <a:pt x="112" y="65"/>
                      <a:pt x="113" y="62"/>
                      <a:pt x="113" y="59"/>
                    </a:cubicBezTo>
                    <a:cubicBezTo>
                      <a:pt x="114" y="61"/>
                      <a:pt x="114" y="64"/>
                      <a:pt x="115" y="66"/>
                    </a:cubicBezTo>
                    <a:cubicBezTo>
                      <a:pt x="113" y="67"/>
                      <a:pt x="112" y="67"/>
                      <a:pt x="111" y="68"/>
                    </a:cubicBezTo>
                    <a:moveTo>
                      <a:pt x="14" y="71"/>
                    </a:moveTo>
                    <a:cubicBezTo>
                      <a:pt x="13" y="71"/>
                      <a:pt x="13" y="70"/>
                      <a:pt x="12" y="70"/>
                    </a:cubicBezTo>
                    <a:cubicBezTo>
                      <a:pt x="12" y="69"/>
                      <a:pt x="11" y="69"/>
                      <a:pt x="11" y="68"/>
                    </a:cubicBezTo>
                    <a:cubicBezTo>
                      <a:pt x="9" y="63"/>
                      <a:pt x="7" y="61"/>
                      <a:pt x="7" y="59"/>
                    </a:cubicBezTo>
                    <a:cubicBezTo>
                      <a:pt x="6" y="57"/>
                      <a:pt x="6" y="56"/>
                      <a:pt x="5" y="53"/>
                    </a:cubicBezTo>
                    <a:cubicBezTo>
                      <a:pt x="7" y="56"/>
                      <a:pt x="10" y="58"/>
                      <a:pt x="12" y="61"/>
                    </a:cubicBezTo>
                    <a:cubicBezTo>
                      <a:pt x="13" y="64"/>
                      <a:pt x="13" y="68"/>
                      <a:pt x="14" y="71"/>
                    </a:cubicBezTo>
                    <a:moveTo>
                      <a:pt x="116" y="63"/>
                    </a:moveTo>
                    <a:cubicBezTo>
                      <a:pt x="116" y="60"/>
                      <a:pt x="115" y="57"/>
                      <a:pt x="114" y="55"/>
                    </a:cubicBezTo>
                    <a:cubicBezTo>
                      <a:pt x="115" y="51"/>
                      <a:pt x="116" y="47"/>
                      <a:pt x="117" y="43"/>
                    </a:cubicBezTo>
                    <a:cubicBezTo>
                      <a:pt x="117" y="46"/>
                      <a:pt x="118" y="49"/>
                      <a:pt x="118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8" y="56"/>
                      <a:pt x="117" y="60"/>
                      <a:pt x="116" y="63"/>
                    </a:cubicBezTo>
                    <a:moveTo>
                      <a:pt x="120" y="48"/>
                    </a:moveTo>
                    <a:cubicBezTo>
                      <a:pt x="119" y="45"/>
                      <a:pt x="119" y="41"/>
                      <a:pt x="118" y="37"/>
                    </a:cubicBezTo>
                    <a:cubicBezTo>
                      <a:pt x="119" y="33"/>
                      <a:pt x="120" y="30"/>
                      <a:pt x="121" y="26"/>
                    </a:cubicBezTo>
                    <a:cubicBezTo>
                      <a:pt x="122" y="30"/>
                      <a:pt x="122" y="34"/>
                      <a:pt x="122" y="37"/>
                    </a:cubicBezTo>
                    <a:cubicBezTo>
                      <a:pt x="121" y="41"/>
                      <a:pt x="120" y="45"/>
                      <a:pt x="120" y="48"/>
                    </a:cubicBezTo>
                    <a:moveTo>
                      <a:pt x="124" y="32"/>
                    </a:moveTo>
                    <a:cubicBezTo>
                      <a:pt x="123" y="28"/>
                      <a:pt x="123" y="25"/>
                      <a:pt x="122" y="22"/>
                    </a:cubicBezTo>
                    <a:cubicBezTo>
                      <a:pt x="122" y="19"/>
                      <a:pt x="123" y="17"/>
                      <a:pt x="123" y="14"/>
                    </a:cubicBezTo>
                    <a:cubicBezTo>
                      <a:pt x="124" y="17"/>
                      <a:pt x="124" y="21"/>
                      <a:pt x="124" y="24"/>
                    </a:cubicBezTo>
                    <a:cubicBezTo>
                      <a:pt x="124" y="25"/>
                      <a:pt x="124" y="25"/>
                      <a:pt x="124" y="26"/>
                    </a:cubicBezTo>
                    <a:cubicBezTo>
                      <a:pt x="124" y="28"/>
                      <a:pt x="124" y="30"/>
                      <a:pt x="124" y="32"/>
                    </a:cubicBezTo>
                    <a:moveTo>
                      <a:pt x="78" y="85"/>
                    </a:moveTo>
                    <a:cubicBezTo>
                      <a:pt x="79" y="85"/>
                      <a:pt x="79" y="85"/>
                      <a:pt x="79" y="85"/>
                    </a:cubicBezTo>
                    <a:cubicBezTo>
                      <a:pt x="80" y="85"/>
                      <a:pt x="80" y="84"/>
                      <a:pt x="80" y="83"/>
                    </a:cubicBezTo>
                    <a:cubicBezTo>
                      <a:pt x="80" y="79"/>
                      <a:pt x="80" y="76"/>
                      <a:pt x="80" y="72"/>
                    </a:cubicBezTo>
                    <a:cubicBezTo>
                      <a:pt x="80" y="55"/>
                      <a:pt x="82" y="38"/>
                      <a:pt x="84" y="20"/>
                    </a:cubicBezTo>
                    <a:cubicBezTo>
                      <a:pt x="97" y="15"/>
                      <a:pt x="109" y="10"/>
                      <a:pt x="121" y="5"/>
                    </a:cubicBezTo>
                    <a:cubicBezTo>
                      <a:pt x="116" y="27"/>
                      <a:pt x="112" y="48"/>
                      <a:pt x="107" y="70"/>
                    </a:cubicBezTo>
                    <a:cubicBezTo>
                      <a:pt x="106" y="70"/>
                      <a:pt x="106" y="71"/>
                      <a:pt x="106" y="71"/>
                    </a:cubicBezTo>
                    <a:cubicBezTo>
                      <a:pt x="107" y="72"/>
                      <a:pt x="107" y="72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8" y="73"/>
                    </a:cubicBezTo>
                    <a:cubicBezTo>
                      <a:pt x="108" y="73"/>
                      <a:pt x="108" y="73"/>
                      <a:pt x="109" y="73"/>
                    </a:cubicBezTo>
                    <a:cubicBezTo>
                      <a:pt x="109" y="73"/>
                      <a:pt x="109" y="73"/>
                      <a:pt x="110" y="72"/>
                    </a:cubicBezTo>
                    <a:cubicBezTo>
                      <a:pt x="117" y="70"/>
                      <a:pt x="124" y="67"/>
                      <a:pt x="131" y="64"/>
                    </a:cubicBezTo>
                    <a:cubicBezTo>
                      <a:pt x="133" y="70"/>
                      <a:pt x="134" y="76"/>
                      <a:pt x="135" y="82"/>
                    </a:cubicBezTo>
                    <a:cubicBezTo>
                      <a:pt x="135" y="82"/>
                      <a:pt x="134" y="83"/>
                      <a:pt x="134" y="83"/>
                    </a:cubicBezTo>
                    <a:cubicBezTo>
                      <a:pt x="127" y="86"/>
                      <a:pt x="119" y="88"/>
                      <a:pt x="112" y="90"/>
                    </a:cubicBezTo>
                    <a:cubicBezTo>
                      <a:pt x="109" y="91"/>
                      <a:pt x="106" y="92"/>
                      <a:pt x="103" y="94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2" y="98"/>
                      <a:pt x="101" y="100"/>
                      <a:pt x="101" y="103"/>
                    </a:cubicBezTo>
                    <a:cubicBezTo>
                      <a:pt x="101" y="104"/>
                      <a:pt x="101" y="104"/>
                      <a:pt x="101" y="105"/>
                    </a:cubicBezTo>
                    <a:cubicBezTo>
                      <a:pt x="101" y="105"/>
                      <a:pt x="101" y="106"/>
                      <a:pt x="101" y="107"/>
                    </a:cubicBezTo>
                    <a:cubicBezTo>
                      <a:pt x="102" y="109"/>
                      <a:pt x="102" y="110"/>
                      <a:pt x="103" y="112"/>
                    </a:cubicBezTo>
                    <a:cubicBezTo>
                      <a:pt x="103" y="113"/>
                      <a:pt x="103" y="114"/>
                      <a:pt x="103" y="115"/>
                    </a:cubicBezTo>
                    <a:cubicBezTo>
                      <a:pt x="103" y="115"/>
                      <a:pt x="103" y="116"/>
                      <a:pt x="104" y="116"/>
                    </a:cubicBezTo>
                    <a:cubicBezTo>
                      <a:pt x="104" y="117"/>
                      <a:pt x="105" y="117"/>
                      <a:pt x="105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06" y="117"/>
                      <a:pt x="106" y="117"/>
                      <a:pt x="106" y="117"/>
                    </a:cubicBezTo>
                    <a:cubicBezTo>
                      <a:pt x="119" y="112"/>
                      <a:pt x="127" y="110"/>
                      <a:pt x="133" y="108"/>
                    </a:cubicBezTo>
                    <a:cubicBezTo>
                      <a:pt x="136" y="107"/>
                      <a:pt x="138" y="106"/>
                      <a:pt x="139" y="105"/>
                    </a:cubicBezTo>
                    <a:cubicBezTo>
                      <a:pt x="140" y="105"/>
                      <a:pt x="140" y="105"/>
                      <a:pt x="141" y="105"/>
                    </a:cubicBezTo>
                    <a:cubicBezTo>
                      <a:pt x="142" y="108"/>
                      <a:pt x="144" y="113"/>
                      <a:pt x="145" y="118"/>
                    </a:cubicBezTo>
                    <a:cubicBezTo>
                      <a:pt x="146" y="121"/>
                      <a:pt x="147" y="124"/>
                      <a:pt x="148" y="126"/>
                    </a:cubicBezTo>
                    <a:cubicBezTo>
                      <a:pt x="147" y="127"/>
                      <a:pt x="144" y="128"/>
                      <a:pt x="141" y="129"/>
                    </a:cubicBezTo>
                    <a:cubicBezTo>
                      <a:pt x="136" y="131"/>
                      <a:pt x="127" y="134"/>
                      <a:pt x="115" y="139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4" y="139"/>
                      <a:pt x="114" y="139"/>
                      <a:pt x="114" y="139"/>
                    </a:cubicBezTo>
                    <a:cubicBezTo>
                      <a:pt x="113" y="139"/>
                      <a:pt x="112" y="141"/>
                      <a:pt x="113" y="142"/>
                    </a:cubicBezTo>
                    <a:cubicBezTo>
                      <a:pt x="113" y="142"/>
                      <a:pt x="114" y="143"/>
                      <a:pt x="114" y="143"/>
                    </a:cubicBezTo>
                    <a:cubicBezTo>
                      <a:pt x="118" y="153"/>
                      <a:pt x="121" y="159"/>
                      <a:pt x="124" y="169"/>
                    </a:cubicBezTo>
                    <a:cubicBezTo>
                      <a:pt x="116" y="169"/>
                      <a:pt x="108" y="172"/>
                      <a:pt x="101" y="178"/>
                    </a:cubicBezTo>
                    <a:cubicBezTo>
                      <a:pt x="97" y="167"/>
                      <a:pt x="95" y="161"/>
                      <a:pt x="91" y="150"/>
                    </a:cubicBezTo>
                    <a:cubicBezTo>
                      <a:pt x="90" y="149"/>
                      <a:pt x="90" y="148"/>
                      <a:pt x="89" y="148"/>
                    </a:cubicBezTo>
                    <a:cubicBezTo>
                      <a:pt x="89" y="148"/>
                      <a:pt x="88" y="148"/>
                      <a:pt x="88" y="148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66" y="156"/>
                      <a:pt x="54" y="160"/>
                      <a:pt x="49" y="162"/>
                    </a:cubicBezTo>
                    <a:cubicBezTo>
                      <a:pt x="48" y="154"/>
                      <a:pt x="46" y="147"/>
                      <a:pt x="43" y="140"/>
                    </a:cubicBezTo>
                    <a:cubicBezTo>
                      <a:pt x="44" y="140"/>
                      <a:pt x="44" y="139"/>
                      <a:pt x="44" y="139"/>
                    </a:cubicBezTo>
                    <a:cubicBezTo>
                      <a:pt x="49" y="138"/>
                      <a:pt x="60" y="134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6"/>
                      <a:pt x="81" y="125"/>
                      <a:pt x="81" y="124"/>
                    </a:cubicBezTo>
                    <a:cubicBezTo>
                      <a:pt x="81" y="124"/>
                      <a:pt x="80" y="124"/>
                      <a:pt x="80" y="123"/>
                    </a:cubicBezTo>
                    <a:cubicBezTo>
                      <a:pt x="80" y="122"/>
                      <a:pt x="79" y="120"/>
                      <a:pt x="78" y="118"/>
                    </a:cubicBezTo>
                    <a:cubicBezTo>
                      <a:pt x="77" y="117"/>
                      <a:pt x="77" y="116"/>
                      <a:pt x="76" y="115"/>
                    </a:cubicBezTo>
                    <a:cubicBezTo>
                      <a:pt x="76" y="114"/>
                      <a:pt x="75" y="113"/>
                      <a:pt x="75" y="112"/>
                    </a:cubicBezTo>
                    <a:cubicBezTo>
                      <a:pt x="74" y="112"/>
                      <a:pt x="74" y="111"/>
                      <a:pt x="73" y="111"/>
                    </a:cubicBezTo>
                    <a:cubicBezTo>
                      <a:pt x="73" y="110"/>
                      <a:pt x="72" y="110"/>
                      <a:pt x="72" y="110"/>
                    </a:cubicBezTo>
                    <a:cubicBezTo>
                      <a:pt x="72" y="110"/>
                      <a:pt x="72" y="110"/>
                      <a:pt x="72" y="110"/>
                    </a:cubicBezTo>
                    <a:cubicBezTo>
                      <a:pt x="72" y="109"/>
                      <a:pt x="71" y="108"/>
                      <a:pt x="70" y="108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70" y="108"/>
                      <a:pt x="69" y="108"/>
                      <a:pt x="69" y="108"/>
                    </a:cubicBezTo>
                    <a:cubicBezTo>
                      <a:pt x="68" y="108"/>
                      <a:pt x="68" y="108"/>
                      <a:pt x="67" y="108"/>
                    </a:cubicBezTo>
                    <a:cubicBezTo>
                      <a:pt x="67" y="109"/>
                      <a:pt x="67" y="109"/>
                      <a:pt x="67" y="109"/>
                    </a:cubicBezTo>
                    <a:cubicBezTo>
                      <a:pt x="53" y="113"/>
                      <a:pt x="43" y="116"/>
                      <a:pt x="31" y="121"/>
                    </a:cubicBezTo>
                    <a:cubicBezTo>
                      <a:pt x="30" y="116"/>
                      <a:pt x="28" y="110"/>
                      <a:pt x="28" y="104"/>
                    </a:cubicBezTo>
                    <a:cubicBezTo>
                      <a:pt x="31" y="103"/>
                      <a:pt x="35" y="102"/>
                      <a:pt x="37" y="10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38" y="102"/>
                      <a:pt x="39" y="102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5" y="100"/>
                      <a:pt x="48" y="99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6"/>
                      <a:pt x="53" y="95"/>
                      <a:pt x="53" y="95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37" y="80"/>
                      <a:pt x="19" y="62"/>
                      <a:pt x="5" y="47"/>
                    </a:cubicBezTo>
                    <a:cubicBezTo>
                      <a:pt x="6" y="46"/>
                      <a:pt x="9" y="45"/>
                      <a:pt x="11" y="44"/>
                    </a:cubicBezTo>
                    <a:cubicBezTo>
                      <a:pt x="16" y="42"/>
                      <a:pt x="22" y="41"/>
                      <a:pt x="26" y="40"/>
                    </a:cubicBezTo>
                    <a:cubicBezTo>
                      <a:pt x="29" y="39"/>
                      <a:pt x="31" y="39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4" y="39"/>
                      <a:pt x="36" y="41"/>
                      <a:pt x="38" y="43"/>
                    </a:cubicBezTo>
                    <a:cubicBezTo>
                      <a:pt x="43" y="48"/>
                      <a:pt x="51" y="56"/>
                      <a:pt x="59" y="64"/>
                    </a:cubicBezTo>
                    <a:cubicBezTo>
                      <a:pt x="66" y="72"/>
                      <a:pt x="73" y="80"/>
                      <a:pt x="77" y="84"/>
                    </a:cubicBezTo>
                    <a:cubicBezTo>
                      <a:pt x="77" y="85"/>
                      <a:pt x="78" y="85"/>
                      <a:pt x="78" y="85"/>
                    </a:cubicBezTo>
                    <a:moveTo>
                      <a:pt x="124" y="0"/>
                    </a:move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6"/>
                      <a:pt x="96" y="11"/>
                      <a:pt x="82" y="17"/>
                    </a:cubicBezTo>
                    <a:cubicBezTo>
                      <a:pt x="81" y="17"/>
                      <a:pt x="81" y="18"/>
                      <a:pt x="81" y="19"/>
                    </a:cubicBezTo>
                    <a:cubicBezTo>
                      <a:pt x="78" y="36"/>
                      <a:pt x="76" y="54"/>
                      <a:pt x="76" y="72"/>
                    </a:cubicBezTo>
                    <a:cubicBezTo>
                      <a:pt x="76" y="74"/>
                      <a:pt x="76" y="76"/>
                      <a:pt x="76" y="77"/>
                    </a:cubicBezTo>
                    <a:cubicBezTo>
                      <a:pt x="71" y="71"/>
                      <a:pt x="62" y="62"/>
                      <a:pt x="54" y="54"/>
                    </a:cubicBezTo>
                    <a:cubicBezTo>
                      <a:pt x="44" y="43"/>
                      <a:pt x="35" y="34"/>
                      <a:pt x="35" y="34"/>
                    </a:cubicBezTo>
                    <a:cubicBezTo>
                      <a:pt x="35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3" y="34"/>
                      <a:pt x="27" y="35"/>
                      <a:pt x="20" y="37"/>
                    </a:cubicBezTo>
                    <a:cubicBezTo>
                      <a:pt x="17" y="38"/>
                      <a:pt x="13" y="39"/>
                      <a:pt x="9" y="40"/>
                    </a:cubicBezTo>
                    <a:cubicBezTo>
                      <a:pt x="6" y="42"/>
                      <a:pt x="3" y="44"/>
                      <a:pt x="1" y="46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0" y="48"/>
                      <a:pt x="0" y="49"/>
                      <a:pt x="0" y="49"/>
                    </a:cubicBezTo>
                    <a:cubicBezTo>
                      <a:pt x="1" y="55"/>
                      <a:pt x="2" y="57"/>
                      <a:pt x="3" y="60"/>
                    </a:cubicBezTo>
                    <a:cubicBezTo>
                      <a:pt x="3" y="61"/>
                      <a:pt x="4" y="63"/>
                      <a:pt x="5" y="64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6"/>
                      <a:pt x="5" y="66"/>
                      <a:pt x="5" y="67"/>
                    </a:cubicBezTo>
                    <a:cubicBezTo>
                      <a:pt x="5" y="68"/>
                      <a:pt x="6" y="69"/>
                      <a:pt x="7" y="70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72"/>
                      <a:pt x="9" y="72"/>
                      <a:pt x="9" y="73"/>
                    </a:cubicBezTo>
                    <a:cubicBezTo>
                      <a:pt x="14" y="77"/>
                      <a:pt x="21" y="83"/>
                      <a:pt x="29" y="92"/>
                    </a:cubicBezTo>
                    <a:cubicBezTo>
                      <a:pt x="29" y="92"/>
                      <a:pt x="29" y="93"/>
                      <a:pt x="29" y="93"/>
                    </a:cubicBezTo>
                    <a:cubicBezTo>
                      <a:pt x="29" y="94"/>
                      <a:pt x="30" y="94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2" y="95"/>
                      <a:pt x="34" y="96"/>
                      <a:pt x="35" y="98"/>
                    </a:cubicBezTo>
                    <a:cubicBezTo>
                      <a:pt x="32" y="99"/>
                      <a:pt x="29" y="100"/>
                      <a:pt x="25" y="101"/>
                    </a:cubicBezTo>
                    <a:cubicBezTo>
                      <a:pt x="24" y="102"/>
                      <a:pt x="23" y="102"/>
                      <a:pt x="23" y="103"/>
                    </a:cubicBezTo>
                    <a:cubicBezTo>
                      <a:pt x="24" y="110"/>
                      <a:pt x="26" y="117"/>
                      <a:pt x="28" y="123"/>
                    </a:cubicBezTo>
                    <a:cubicBezTo>
                      <a:pt x="27" y="124"/>
                      <a:pt x="27" y="124"/>
                      <a:pt x="27" y="125"/>
                    </a:cubicBezTo>
                    <a:cubicBezTo>
                      <a:pt x="28" y="129"/>
                      <a:pt x="30" y="132"/>
                      <a:pt x="33" y="135"/>
                    </a:cubicBezTo>
                    <a:cubicBezTo>
                      <a:pt x="33" y="135"/>
                      <a:pt x="34" y="135"/>
                      <a:pt x="34" y="135"/>
                    </a:cubicBezTo>
                    <a:cubicBezTo>
                      <a:pt x="34" y="135"/>
                      <a:pt x="35" y="135"/>
                      <a:pt x="35" y="135"/>
                    </a:cubicBezTo>
                    <a:cubicBezTo>
                      <a:pt x="38" y="134"/>
                      <a:pt x="41" y="133"/>
                      <a:pt x="43" y="132"/>
                    </a:cubicBezTo>
                    <a:cubicBezTo>
                      <a:pt x="46" y="131"/>
                      <a:pt x="49" y="130"/>
                      <a:pt x="56" y="128"/>
                    </a:cubicBezTo>
                    <a:cubicBezTo>
                      <a:pt x="56" y="128"/>
                      <a:pt x="57" y="127"/>
                      <a:pt x="58" y="127"/>
                    </a:cubicBezTo>
                    <a:cubicBezTo>
                      <a:pt x="59" y="127"/>
                      <a:pt x="61" y="126"/>
                      <a:pt x="62" y="125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5"/>
                      <a:pt x="65" y="125"/>
                    </a:cubicBezTo>
                    <a:cubicBezTo>
                      <a:pt x="65" y="125"/>
                      <a:pt x="65" y="126"/>
                      <a:pt x="65" y="126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59" y="130"/>
                      <a:pt x="54" y="132"/>
                      <a:pt x="50" y="133"/>
                    </a:cubicBezTo>
                    <a:cubicBezTo>
                      <a:pt x="47" y="134"/>
                      <a:pt x="45" y="135"/>
                      <a:pt x="43" y="135"/>
                    </a:cubicBezTo>
                    <a:cubicBezTo>
                      <a:pt x="42" y="136"/>
                      <a:pt x="40" y="136"/>
                      <a:pt x="40" y="136"/>
                    </a:cubicBezTo>
                    <a:cubicBezTo>
                      <a:pt x="40" y="136"/>
                      <a:pt x="39" y="137"/>
                      <a:pt x="39" y="137"/>
                    </a:cubicBezTo>
                    <a:cubicBezTo>
                      <a:pt x="39" y="138"/>
                      <a:pt x="39" y="138"/>
                      <a:pt x="39" y="139"/>
                    </a:cubicBezTo>
                    <a:cubicBezTo>
                      <a:pt x="41" y="146"/>
                      <a:pt x="44" y="155"/>
                      <a:pt x="46" y="162"/>
                    </a:cubicBez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63"/>
                      <a:pt x="45" y="164"/>
                      <a:pt x="46" y="165"/>
                    </a:cubicBezTo>
                    <a:cubicBezTo>
                      <a:pt x="50" y="169"/>
                      <a:pt x="53" y="174"/>
                      <a:pt x="56" y="179"/>
                    </a:cubicBezTo>
                    <a:cubicBezTo>
                      <a:pt x="56" y="180"/>
                      <a:pt x="57" y="180"/>
                      <a:pt x="58" y="180"/>
                    </a:cubicBezTo>
                    <a:cubicBezTo>
                      <a:pt x="58" y="180"/>
                      <a:pt x="58" y="180"/>
                      <a:pt x="58" y="180"/>
                    </a:cubicBezTo>
                    <a:cubicBezTo>
                      <a:pt x="69" y="175"/>
                      <a:pt x="77" y="171"/>
                      <a:pt x="88" y="169"/>
                    </a:cubicBezTo>
                    <a:cubicBezTo>
                      <a:pt x="91" y="173"/>
                      <a:pt x="94" y="178"/>
                      <a:pt x="96" y="184"/>
                    </a:cubicBezTo>
                    <a:cubicBezTo>
                      <a:pt x="99" y="191"/>
                      <a:pt x="102" y="198"/>
                      <a:pt x="104" y="202"/>
                    </a:cubicBezTo>
                    <a:cubicBezTo>
                      <a:pt x="104" y="203"/>
                      <a:pt x="105" y="203"/>
                      <a:pt x="106" y="203"/>
                    </a:cubicBezTo>
                    <a:cubicBezTo>
                      <a:pt x="106" y="203"/>
                      <a:pt x="106" y="203"/>
                      <a:pt x="106" y="203"/>
                    </a:cubicBezTo>
                    <a:cubicBezTo>
                      <a:pt x="107" y="204"/>
                      <a:pt x="107" y="204"/>
                      <a:pt x="107" y="204"/>
                    </a:cubicBezTo>
                    <a:cubicBezTo>
                      <a:pt x="108" y="204"/>
                      <a:pt x="108" y="204"/>
                      <a:pt x="108" y="203"/>
                    </a:cubicBezTo>
                    <a:cubicBezTo>
                      <a:pt x="109" y="203"/>
                      <a:pt x="109" y="203"/>
                      <a:pt x="109" y="203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09" y="204"/>
                      <a:pt x="109" y="204"/>
                      <a:pt x="109" y="204"/>
                    </a:cubicBezTo>
                    <a:cubicBezTo>
                      <a:pt x="110" y="205"/>
                      <a:pt x="110" y="205"/>
                      <a:pt x="110" y="205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0" y="204"/>
                      <a:pt x="110" y="204"/>
                      <a:pt x="110" y="204"/>
                    </a:cubicBezTo>
                    <a:cubicBezTo>
                      <a:pt x="111" y="204"/>
                      <a:pt x="111" y="204"/>
                      <a:pt x="111" y="204"/>
                    </a:cubicBezTo>
                    <a:cubicBezTo>
                      <a:pt x="111" y="203"/>
                      <a:pt x="111" y="203"/>
                      <a:pt x="111" y="202"/>
                    </a:cubicBezTo>
                    <a:cubicBezTo>
                      <a:pt x="115" y="200"/>
                      <a:pt x="119" y="198"/>
                      <a:pt x="124" y="196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5" y="197"/>
                      <a:pt x="125" y="197"/>
                      <a:pt x="125" y="196"/>
                    </a:cubicBezTo>
                    <a:cubicBezTo>
                      <a:pt x="126" y="195"/>
                      <a:pt x="126" y="195"/>
                      <a:pt x="126" y="195"/>
                    </a:cubicBezTo>
                    <a:cubicBezTo>
                      <a:pt x="129" y="194"/>
                      <a:pt x="132" y="193"/>
                      <a:pt x="134" y="192"/>
                    </a:cubicBezTo>
                    <a:cubicBezTo>
                      <a:pt x="135" y="191"/>
                      <a:pt x="135" y="191"/>
                      <a:pt x="136" y="190"/>
                    </a:cubicBezTo>
                    <a:cubicBezTo>
                      <a:pt x="136" y="190"/>
                      <a:pt x="136" y="189"/>
                      <a:pt x="135" y="189"/>
                    </a:cubicBezTo>
                    <a:cubicBezTo>
                      <a:pt x="132" y="184"/>
                      <a:pt x="129" y="179"/>
                      <a:pt x="128" y="173"/>
                    </a:cubicBezTo>
                    <a:cubicBezTo>
                      <a:pt x="128" y="173"/>
                      <a:pt x="129" y="173"/>
                      <a:pt x="129" y="172"/>
                    </a:cubicBezTo>
                    <a:cubicBezTo>
                      <a:pt x="129" y="172"/>
                      <a:pt x="129" y="171"/>
                      <a:pt x="129" y="170"/>
                    </a:cubicBezTo>
                    <a:cubicBezTo>
                      <a:pt x="127" y="165"/>
                      <a:pt x="126" y="161"/>
                      <a:pt x="124" y="157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7"/>
                      <a:pt x="125" y="156"/>
                      <a:pt x="126" y="156"/>
                    </a:cubicBezTo>
                    <a:cubicBezTo>
                      <a:pt x="129" y="155"/>
                      <a:pt x="135" y="152"/>
                      <a:pt x="141" y="150"/>
                    </a:cubicBezTo>
                    <a:cubicBezTo>
                      <a:pt x="143" y="149"/>
                      <a:pt x="146" y="148"/>
                      <a:pt x="148" y="147"/>
                    </a:cubicBezTo>
                    <a:cubicBezTo>
                      <a:pt x="151" y="147"/>
                      <a:pt x="152" y="146"/>
                      <a:pt x="153" y="146"/>
                    </a:cubicBezTo>
                    <a:cubicBezTo>
                      <a:pt x="154" y="146"/>
                      <a:pt x="155" y="145"/>
                      <a:pt x="155" y="143"/>
                    </a:cubicBezTo>
                    <a:cubicBezTo>
                      <a:pt x="154" y="139"/>
                      <a:pt x="153" y="134"/>
                      <a:pt x="152" y="129"/>
                    </a:cubicBezTo>
                    <a:cubicBezTo>
                      <a:pt x="152" y="129"/>
                      <a:pt x="153" y="128"/>
                      <a:pt x="152" y="127"/>
                    </a:cubicBezTo>
                    <a:cubicBezTo>
                      <a:pt x="152" y="127"/>
                      <a:pt x="151" y="122"/>
                      <a:pt x="149" y="117"/>
                    </a:cubicBezTo>
                    <a:cubicBezTo>
                      <a:pt x="147" y="111"/>
                      <a:pt x="145" y="105"/>
                      <a:pt x="144" y="101"/>
                    </a:cubicBezTo>
                    <a:cubicBezTo>
                      <a:pt x="143" y="101"/>
                      <a:pt x="143" y="100"/>
                      <a:pt x="142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40" y="101"/>
                      <a:pt x="140" y="101"/>
                      <a:pt x="138" y="102"/>
                    </a:cubicBezTo>
                    <a:cubicBezTo>
                      <a:pt x="134" y="103"/>
                      <a:pt x="126" y="106"/>
                      <a:pt x="111" y="111"/>
                    </a:cubicBezTo>
                    <a:cubicBezTo>
                      <a:pt x="111" y="110"/>
                      <a:pt x="111" y="110"/>
                      <a:pt x="111" y="109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1" y="108"/>
                      <a:pt x="111" y="108"/>
                      <a:pt x="111" y="108"/>
                    </a:cubicBezTo>
                    <a:cubicBezTo>
                      <a:pt x="116" y="106"/>
                      <a:pt x="123" y="103"/>
                      <a:pt x="130" y="101"/>
                    </a:cubicBezTo>
                    <a:cubicBezTo>
                      <a:pt x="130" y="102"/>
                      <a:pt x="130" y="102"/>
                      <a:pt x="130" y="102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1" y="102"/>
                      <a:pt x="132" y="102"/>
                      <a:pt x="132" y="101"/>
                    </a:cubicBezTo>
                    <a:cubicBezTo>
                      <a:pt x="132" y="101"/>
                      <a:pt x="132" y="101"/>
                      <a:pt x="132" y="101"/>
                    </a:cubicBezTo>
                    <a:cubicBezTo>
                      <a:pt x="134" y="100"/>
                      <a:pt x="135" y="99"/>
                      <a:pt x="137" y="99"/>
                    </a:cubicBezTo>
                    <a:cubicBezTo>
                      <a:pt x="138" y="98"/>
                      <a:pt x="138" y="98"/>
                      <a:pt x="139" y="97"/>
                    </a:cubicBezTo>
                    <a:cubicBezTo>
                      <a:pt x="140" y="96"/>
                      <a:pt x="140" y="95"/>
                      <a:pt x="140" y="93"/>
                    </a:cubicBezTo>
                    <a:cubicBezTo>
                      <a:pt x="140" y="91"/>
                      <a:pt x="140" y="89"/>
                      <a:pt x="139" y="87"/>
                    </a:cubicBezTo>
                    <a:cubicBezTo>
                      <a:pt x="139" y="87"/>
                      <a:pt x="139" y="86"/>
                      <a:pt x="139" y="86"/>
                    </a:cubicBezTo>
                    <a:cubicBezTo>
                      <a:pt x="139" y="85"/>
                      <a:pt x="140" y="85"/>
                      <a:pt x="139" y="84"/>
                    </a:cubicBezTo>
                    <a:cubicBezTo>
                      <a:pt x="138" y="76"/>
                      <a:pt x="137" y="69"/>
                      <a:pt x="135" y="61"/>
                    </a:cubicBezTo>
                    <a:cubicBezTo>
                      <a:pt x="135" y="60"/>
                      <a:pt x="134" y="60"/>
                      <a:pt x="134" y="60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33" y="59"/>
                      <a:pt x="132" y="59"/>
                      <a:pt x="132" y="59"/>
                    </a:cubicBezTo>
                    <a:cubicBezTo>
                      <a:pt x="128" y="61"/>
                      <a:pt x="124" y="63"/>
                      <a:pt x="120" y="65"/>
                    </a:cubicBezTo>
                    <a:cubicBezTo>
                      <a:pt x="121" y="61"/>
                      <a:pt x="122" y="57"/>
                      <a:pt x="123" y="53"/>
                    </a:cubicBezTo>
                    <a:cubicBezTo>
                      <a:pt x="124" y="48"/>
                      <a:pt x="125" y="43"/>
                      <a:pt x="127" y="36"/>
                    </a:cubicBezTo>
                    <a:cubicBezTo>
                      <a:pt x="128" y="33"/>
                      <a:pt x="128" y="29"/>
                      <a:pt x="128" y="26"/>
                    </a:cubicBezTo>
                    <a:cubicBezTo>
                      <a:pt x="128" y="25"/>
                      <a:pt x="128" y="25"/>
                      <a:pt x="128" y="24"/>
                    </a:cubicBezTo>
                    <a:cubicBezTo>
                      <a:pt x="128" y="17"/>
                      <a:pt x="127" y="9"/>
                      <a:pt x="126" y="2"/>
                    </a:cubicBezTo>
                    <a:cubicBezTo>
                      <a:pt x="126" y="1"/>
                      <a:pt x="126" y="1"/>
                      <a:pt x="125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0"/>
                      <a:pt x="124" y="0"/>
                      <a:pt x="12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4" name="Rectangle 874"/>
              <p:cNvSpPr>
                <a:spLocks noChangeArrowheads="1"/>
              </p:cNvSpPr>
              <p:nvPr/>
            </p:nvSpPr>
            <p:spPr bwMode="auto">
              <a:xfrm>
                <a:off x="2862" y="2307"/>
                <a:ext cx="1" cy="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5" name="Freeform 875"/>
              <p:cNvSpPr>
                <a:spLocks noChangeArrowheads="1"/>
              </p:cNvSpPr>
              <p:nvPr/>
            </p:nvSpPr>
            <p:spPr bwMode="auto">
              <a:xfrm>
                <a:off x="2862" y="23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6" name="Freeform 876"/>
              <p:cNvSpPr>
                <a:spLocks noEditPoints="1" noChangeArrowheads="1"/>
              </p:cNvSpPr>
              <p:nvPr/>
            </p:nvSpPr>
            <p:spPr bwMode="auto">
              <a:xfrm>
                <a:off x="4389" y="981"/>
                <a:ext cx="299" cy="417"/>
              </a:xfrm>
              <a:custGeom>
                <a:avLst/>
                <a:gdLst>
                  <a:gd name="T0" fmla="*/ 96 w 126"/>
                  <a:gd name="T1" fmla="*/ 172 h 176"/>
                  <a:gd name="T2" fmla="*/ 94 w 126"/>
                  <a:gd name="T3" fmla="*/ 160 h 176"/>
                  <a:gd name="T4" fmla="*/ 80 w 126"/>
                  <a:gd name="T5" fmla="*/ 170 h 176"/>
                  <a:gd name="T6" fmla="*/ 70 w 126"/>
                  <a:gd name="T7" fmla="*/ 155 h 176"/>
                  <a:gd name="T8" fmla="*/ 121 w 126"/>
                  <a:gd name="T9" fmla="*/ 158 h 176"/>
                  <a:gd name="T10" fmla="*/ 63 w 126"/>
                  <a:gd name="T11" fmla="*/ 164 h 176"/>
                  <a:gd name="T12" fmla="*/ 50 w 126"/>
                  <a:gd name="T13" fmla="*/ 157 h 176"/>
                  <a:gd name="T14" fmla="*/ 49 w 126"/>
                  <a:gd name="T15" fmla="*/ 154 h 176"/>
                  <a:gd name="T16" fmla="*/ 45 w 126"/>
                  <a:gd name="T17" fmla="*/ 141 h 176"/>
                  <a:gd name="T18" fmla="*/ 37 w 126"/>
                  <a:gd name="T19" fmla="*/ 143 h 176"/>
                  <a:gd name="T20" fmla="*/ 30 w 126"/>
                  <a:gd name="T21" fmla="*/ 119 h 176"/>
                  <a:gd name="T22" fmla="*/ 28 w 126"/>
                  <a:gd name="T23" fmla="*/ 118 h 176"/>
                  <a:gd name="T24" fmla="*/ 9 w 126"/>
                  <a:gd name="T25" fmla="*/ 119 h 176"/>
                  <a:gd name="T26" fmla="*/ 20 w 126"/>
                  <a:gd name="T27" fmla="*/ 106 h 176"/>
                  <a:gd name="T28" fmla="*/ 74 w 126"/>
                  <a:gd name="T29" fmla="*/ 104 h 176"/>
                  <a:gd name="T30" fmla="*/ 65 w 126"/>
                  <a:gd name="T31" fmla="*/ 104 h 176"/>
                  <a:gd name="T32" fmla="*/ 75 w 126"/>
                  <a:gd name="T33" fmla="*/ 115 h 176"/>
                  <a:gd name="T34" fmla="*/ 87 w 126"/>
                  <a:gd name="T35" fmla="*/ 114 h 176"/>
                  <a:gd name="T36" fmla="*/ 89 w 126"/>
                  <a:gd name="T37" fmla="*/ 115 h 176"/>
                  <a:gd name="T38" fmla="*/ 5 w 126"/>
                  <a:gd name="T39" fmla="*/ 101 h 176"/>
                  <a:gd name="T40" fmla="*/ 6 w 126"/>
                  <a:gd name="T41" fmla="*/ 81 h 176"/>
                  <a:gd name="T42" fmla="*/ 81 w 126"/>
                  <a:gd name="T43" fmla="*/ 76 h 176"/>
                  <a:gd name="T44" fmla="*/ 67 w 126"/>
                  <a:gd name="T45" fmla="*/ 83 h 176"/>
                  <a:gd name="T46" fmla="*/ 91 w 126"/>
                  <a:gd name="T47" fmla="*/ 76 h 176"/>
                  <a:gd name="T48" fmla="*/ 59 w 126"/>
                  <a:gd name="T49" fmla="*/ 81 h 176"/>
                  <a:gd name="T50" fmla="*/ 64 w 126"/>
                  <a:gd name="T51" fmla="*/ 83 h 176"/>
                  <a:gd name="T52" fmla="*/ 102 w 126"/>
                  <a:gd name="T53" fmla="*/ 75 h 176"/>
                  <a:gd name="T54" fmla="*/ 99 w 126"/>
                  <a:gd name="T55" fmla="*/ 76 h 176"/>
                  <a:gd name="T56" fmla="*/ 22 w 126"/>
                  <a:gd name="T57" fmla="*/ 75 h 176"/>
                  <a:gd name="T58" fmla="*/ 4 w 126"/>
                  <a:gd name="T59" fmla="*/ 76 h 176"/>
                  <a:gd name="T60" fmla="*/ 67 w 126"/>
                  <a:gd name="T61" fmla="*/ 44 h 176"/>
                  <a:gd name="T62" fmla="*/ 112 w 126"/>
                  <a:gd name="T63" fmla="*/ 46 h 176"/>
                  <a:gd name="T64" fmla="*/ 116 w 126"/>
                  <a:gd name="T65" fmla="*/ 37 h 176"/>
                  <a:gd name="T66" fmla="*/ 105 w 126"/>
                  <a:gd name="T67" fmla="*/ 42 h 176"/>
                  <a:gd name="T68" fmla="*/ 85 w 126"/>
                  <a:gd name="T69" fmla="*/ 33 h 176"/>
                  <a:gd name="T70" fmla="*/ 103 w 126"/>
                  <a:gd name="T71" fmla="*/ 33 h 176"/>
                  <a:gd name="T72" fmla="*/ 88 w 126"/>
                  <a:gd name="T73" fmla="*/ 39 h 176"/>
                  <a:gd name="T74" fmla="*/ 120 w 126"/>
                  <a:gd name="T75" fmla="*/ 24 h 176"/>
                  <a:gd name="T76" fmla="*/ 75 w 126"/>
                  <a:gd name="T77" fmla="*/ 56 h 176"/>
                  <a:gd name="T78" fmla="*/ 51 w 126"/>
                  <a:gd name="T79" fmla="*/ 72 h 176"/>
                  <a:gd name="T80" fmla="*/ 50 w 126"/>
                  <a:gd name="T81" fmla="*/ 85 h 176"/>
                  <a:gd name="T82" fmla="*/ 78 w 126"/>
                  <a:gd name="T83" fmla="*/ 100 h 176"/>
                  <a:gd name="T84" fmla="*/ 62 w 126"/>
                  <a:gd name="T85" fmla="*/ 118 h 176"/>
                  <a:gd name="T86" fmla="*/ 97 w 126"/>
                  <a:gd name="T87" fmla="*/ 156 h 176"/>
                  <a:gd name="T88" fmla="*/ 10 w 126"/>
                  <a:gd name="T89" fmla="*/ 101 h 176"/>
                  <a:gd name="T90" fmla="*/ 25 w 126"/>
                  <a:gd name="T91" fmla="*/ 84 h 176"/>
                  <a:gd name="T92" fmla="*/ 23 w 126"/>
                  <a:gd name="T93" fmla="*/ 71 h 176"/>
                  <a:gd name="T94" fmla="*/ 66 w 126"/>
                  <a:gd name="T95" fmla="*/ 6 h 176"/>
                  <a:gd name="T96" fmla="*/ 6 w 126"/>
                  <a:gd name="T97" fmla="*/ 54 h 176"/>
                  <a:gd name="T98" fmla="*/ 0 w 126"/>
                  <a:gd name="T99" fmla="*/ 85 h 176"/>
                  <a:gd name="T100" fmla="*/ 8 w 126"/>
                  <a:gd name="T101" fmla="*/ 86 h 176"/>
                  <a:gd name="T102" fmla="*/ 1 w 126"/>
                  <a:gd name="T103" fmla="*/ 122 h 176"/>
                  <a:gd name="T104" fmla="*/ 6 w 126"/>
                  <a:gd name="T105" fmla="*/ 123 h 176"/>
                  <a:gd name="T106" fmla="*/ 102 w 126"/>
                  <a:gd name="T107" fmla="*/ 176 h 176"/>
                  <a:gd name="T108" fmla="*/ 124 w 126"/>
                  <a:gd name="T109" fmla="*/ 173 h 176"/>
                  <a:gd name="T110" fmla="*/ 125 w 126"/>
                  <a:gd name="T111" fmla="*/ 123 h 176"/>
                  <a:gd name="T112" fmla="*/ 71 w 126"/>
                  <a:gd name="T113" fmla="*/ 124 h 176"/>
                  <a:gd name="T114" fmla="*/ 104 w 126"/>
                  <a:gd name="T115" fmla="*/ 82 h 176"/>
                  <a:gd name="T116" fmla="*/ 105 w 126"/>
                  <a:gd name="T117" fmla="*/ 54 h 176"/>
                  <a:gd name="T118" fmla="*/ 112 w 126"/>
                  <a:gd name="T119" fmla="*/ 51 h 176"/>
                  <a:gd name="T120" fmla="*/ 93 w 126"/>
                  <a:gd name="T1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76">
                    <a:moveTo>
                      <a:pt x="116" y="171"/>
                    </a:moveTo>
                    <a:cubicBezTo>
                      <a:pt x="117" y="168"/>
                      <a:pt x="119" y="164"/>
                      <a:pt x="120" y="161"/>
                    </a:cubicBezTo>
                    <a:cubicBezTo>
                      <a:pt x="120" y="163"/>
                      <a:pt x="120" y="166"/>
                      <a:pt x="120" y="168"/>
                    </a:cubicBezTo>
                    <a:cubicBezTo>
                      <a:pt x="120" y="169"/>
                      <a:pt x="120" y="170"/>
                      <a:pt x="120" y="171"/>
                    </a:cubicBezTo>
                    <a:cubicBezTo>
                      <a:pt x="119" y="171"/>
                      <a:pt x="117" y="171"/>
                      <a:pt x="116" y="171"/>
                    </a:cubicBezTo>
                    <a:moveTo>
                      <a:pt x="97" y="160"/>
                    </a:moveTo>
                    <a:cubicBezTo>
                      <a:pt x="99" y="160"/>
                      <a:pt x="101" y="160"/>
                      <a:pt x="102" y="160"/>
                    </a:cubicBezTo>
                    <a:cubicBezTo>
                      <a:pt x="100" y="163"/>
                      <a:pt x="97" y="167"/>
                      <a:pt x="96" y="172"/>
                    </a:cubicBezTo>
                    <a:cubicBezTo>
                      <a:pt x="94" y="172"/>
                      <a:pt x="92" y="171"/>
                      <a:pt x="90" y="171"/>
                    </a:cubicBezTo>
                    <a:cubicBezTo>
                      <a:pt x="91" y="167"/>
                      <a:pt x="93" y="163"/>
                      <a:pt x="96" y="160"/>
                    </a:cubicBezTo>
                    <a:cubicBezTo>
                      <a:pt x="97" y="160"/>
                      <a:pt x="97" y="160"/>
                      <a:pt x="97" y="160"/>
                    </a:cubicBezTo>
                    <a:moveTo>
                      <a:pt x="88" y="171"/>
                    </a:moveTo>
                    <a:cubicBezTo>
                      <a:pt x="86" y="171"/>
                      <a:pt x="84" y="170"/>
                      <a:pt x="82" y="170"/>
                    </a:cubicBezTo>
                    <a:cubicBezTo>
                      <a:pt x="83" y="166"/>
                      <a:pt x="85" y="163"/>
                      <a:pt x="87" y="160"/>
                    </a:cubicBezTo>
                    <a:cubicBezTo>
                      <a:pt x="87" y="159"/>
                      <a:pt x="87" y="159"/>
                      <a:pt x="87" y="159"/>
                    </a:cubicBezTo>
                    <a:cubicBezTo>
                      <a:pt x="89" y="159"/>
                      <a:pt x="91" y="160"/>
                      <a:pt x="94" y="160"/>
                    </a:cubicBezTo>
                    <a:cubicBezTo>
                      <a:pt x="91" y="163"/>
                      <a:pt x="89" y="167"/>
                      <a:pt x="88" y="171"/>
                    </a:cubicBezTo>
                    <a:moveTo>
                      <a:pt x="102" y="172"/>
                    </a:moveTo>
                    <a:cubicBezTo>
                      <a:pt x="100" y="172"/>
                      <a:pt x="99" y="172"/>
                      <a:pt x="98" y="172"/>
                    </a:cubicBezTo>
                    <a:cubicBezTo>
                      <a:pt x="100" y="167"/>
                      <a:pt x="102" y="163"/>
                      <a:pt x="105" y="159"/>
                    </a:cubicBezTo>
                    <a:cubicBezTo>
                      <a:pt x="107" y="159"/>
                      <a:pt x="110" y="159"/>
                      <a:pt x="113" y="158"/>
                    </a:cubicBezTo>
                    <a:cubicBezTo>
                      <a:pt x="110" y="162"/>
                      <a:pt x="107" y="167"/>
                      <a:pt x="105" y="172"/>
                    </a:cubicBezTo>
                    <a:cubicBezTo>
                      <a:pt x="104" y="172"/>
                      <a:pt x="103" y="172"/>
                      <a:pt x="102" y="172"/>
                    </a:cubicBezTo>
                    <a:moveTo>
                      <a:pt x="80" y="170"/>
                    </a:moveTo>
                    <a:cubicBezTo>
                      <a:pt x="78" y="169"/>
                      <a:pt x="75" y="169"/>
                      <a:pt x="73" y="168"/>
                    </a:cubicBezTo>
                    <a:cubicBezTo>
                      <a:pt x="73" y="168"/>
                      <a:pt x="73" y="168"/>
                      <a:pt x="73" y="168"/>
                    </a:cubicBezTo>
                    <a:cubicBezTo>
                      <a:pt x="75" y="164"/>
                      <a:pt x="77" y="161"/>
                      <a:pt x="79" y="158"/>
                    </a:cubicBezTo>
                    <a:cubicBezTo>
                      <a:pt x="81" y="158"/>
                      <a:pt x="83" y="159"/>
                      <a:pt x="85" y="159"/>
                    </a:cubicBezTo>
                    <a:cubicBezTo>
                      <a:pt x="83" y="162"/>
                      <a:pt x="81" y="166"/>
                      <a:pt x="80" y="170"/>
                    </a:cubicBezTo>
                    <a:moveTo>
                      <a:pt x="71" y="167"/>
                    </a:moveTo>
                    <a:cubicBezTo>
                      <a:pt x="69" y="167"/>
                      <a:pt x="67" y="166"/>
                      <a:pt x="65" y="165"/>
                    </a:cubicBezTo>
                    <a:cubicBezTo>
                      <a:pt x="66" y="162"/>
                      <a:pt x="68" y="159"/>
                      <a:pt x="70" y="155"/>
                    </a:cubicBezTo>
                    <a:cubicBezTo>
                      <a:pt x="72" y="156"/>
                      <a:pt x="74" y="157"/>
                      <a:pt x="77" y="157"/>
                    </a:cubicBezTo>
                    <a:cubicBezTo>
                      <a:pt x="75" y="161"/>
                      <a:pt x="73" y="164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cubicBezTo>
                      <a:pt x="71" y="167"/>
                      <a:pt x="71" y="167"/>
                      <a:pt x="71" y="167"/>
                    </a:cubicBezTo>
                    <a:moveTo>
                      <a:pt x="107" y="172"/>
                    </a:moveTo>
                    <a:cubicBezTo>
                      <a:pt x="110" y="167"/>
                      <a:pt x="112" y="162"/>
                      <a:pt x="115" y="157"/>
                    </a:cubicBezTo>
                    <a:cubicBezTo>
                      <a:pt x="117" y="157"/>
                      <a:pt x="119" y="156"/>
                      <a:pt x="121" y="155"/>
                    </a:cubicBezTo>
                    <a:cubicBezTo>
                      <a:pt x="121" y="156"/>
                      <a:pt x="121" y="157"/>
                      <a:pt x="121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17" y="162"/>
                      <a:pt x="115" y="167"/>
                      <a:pt x="113" y="171"/>
                    </a:cubicBezTo>
                    <a:cubicBezTo>
                      <a:pt x="111" y="171"/>
                      <a:pt x="109" y="172"/>
                      <a:pt x="107" y="172"/>
                    </a:cubicBezTo>
                    <a:moveTo>
                      <a:pt x="63" y="164"/>
                    </a:moveTo>
                    <a:cubicBezTo>
                      <a:pt x="61" y="163"/>
                      <a:pt x="60" y="163"/>
                      <a:pt x="58" y="162"/>
                    </a:cubicBezTo>
                    <a:cubicBezTo>
                      <a:pt x="60" y="159"/>
                      <a:pt x="62" y="156"/>
                      <a:pt x="64" y="153"/>
                    </a:cubicBezTo>
                    <a:cubicBezTo>
                      <a:pt x="65" y="154"/>
                      <a:pt x="67" y="154"/>
                      <a:pt x="68" y="155"/>
                    </a:cubicBezTo>
                    <a:cubicBezTo>
                      <a:pt x="66" y="158"/>
                      <a:pt x="65" y="161"/>
                      <a:pt x="63" y="164"/>
                    </a:cubicBezTo>
                    <a:cubicBezTo>
                      <a:pt x="63" y="164"/>
                      <a:pt x="63" y="164"/>
                      <a:pt x="63" y="164"/>
                    </a:cubicBezTo>
                    <a:moveTo>
                      <a:pt x="57" y="161"/>
                    </a:moveTo>
                    <a:cubicBezTo>
                      <a:pt x="55" y="160"/>
                      <a:pt x="53" y="159"/>
                      <a:pt x="52" y="158"/>
                    </a:cubicBezTo>
                    <a:cubicBezTo>
                      <a:pt x="53" y="155"/>
                      <a:pt x="55" y="153"/>
                      <a:pt x="57" y="150"/>
                    </a:cubicBezTo>
                    <a:cubicBezTo>
                      <a:pt x="57" y="150"/>
                      <a:pt x="57" y="150"/>
                      <a:pt x="57" y="150"/>
                    </a:cubicBezTo>
                    <a:cubicBezTo>
                      <a:pt x="59" y="151"/>
                      <a:pt x="60" y="152"/>
                      <a:pt x="62" y="152"/>
                    </a:cubicBezTo>
                    <a:cubicBezTo>
                      <a:pt x="60" y="155"/>
                      <a:pt x="58" y="158"/>
                      <a:pt x="57" y="161"/>
                    </a:cubicBezTo>
                    <a:moveTo>
                      <a:pt x="50" y="157"/>
                    </a:moveTo>
                    <a:cubicBezTo>
                      <a:pt x="48" y="155"/>
                      <a:pt x="45" y="153"/>
                      <a:pt x="43" y="151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4" y="147"/>
                      <a:pt x="45" y="145"/>
                      <a:pt x="47" y="142"/>
                    </a:cubicBezTo>
                    <a:cubicBezTo>
                      <a:pt x="48" y="144"/>
                      <a:pt x="49" y="145"/>
                      <a:pt x="51" y="146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50" y="148"/>
                      <a:pt x="48" y="151"/>
                      <a:pt x="48" y="153"/>
                    </a:cubicBezTo>
                    <a:cubicBezTo>
                      <a:pt x="47" y="154"/>
                      <a:pt x="48" y="154"/>
                      <a:pt x="48" y="154"/>
                    </a:cubicBezTo>
                    <a:cubicBezTo>
                      <a:pt x="48" y="154"/>
                      <a:pt x="48" y="154"/>
                      <a:pt x="49" y="154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50" y="151"/>
                      <a:pt x="52" y="149"/>
                      <a:pt x="53" y="148"/>
                    </a:cubicBezTo>
                    <a:cubicBezTo>
                      <a:pt x="54" y="148"/>
                      <a:pt x="55" y="149"/>
                      <a:pt x="56" y="149"/>
                    </a:cubicBezTo>
                    <a:cubicBezTo>
                      <a:pt x="54" y="151"/>
                      <a:pt x="52" y="154"/>
                      <a:pt x="50" y="157"/>
                    </a:cubicBezTo>
                    <a:moveTo>
                      <a:pt x="41" y="149"/>
                    </a:moveTo>
                    <a:cubicBezTo>
                      <a:pt x="40" y="147"/>
                      <a:pt x="39" y="146"/>
                      <a:pt x="38" y="145"/>
                    </a:cubicBezTo>
                    <a:cubicBezTo>
                      <a:pt x="39" y="142"/>
                      <a:pt x="41" y="140"/>
                      <a:pt x="42" y="137"/>
                    </a:cubicBezTo>
                    <a:cubicBezTo>
                      <a:pt x="43" y="139"/>
                      <a:pt x="44" y="140"/>
                      <a:pt x="45" y="141"/>
                    </a:cubicBezTo>
                    <a:cubicBezTo>
                      <a:pt x="44" y="143"/>
                      <a:pt x="42" y="146"/>
                      <a:pt x="41" y="149"/>
                    </a:cubicBezTo>
                    <a:moveTo>
                      <a:pt x="37" y="143"/>
                    </a:moveTo>
                    <a:cubicBezTo>
                      <a:pt x="35" y="142"/>
                      <a:pt x="34" y="140"/>
                      <a:pt x="34" y="139"/>
                    </a:cubicBezTo>
                    <a:cubicBezTo>
                      <a:pt x="34" y="139"/>
                      <a:pt x="34" y="138"/>
                      <a:pt x="34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6"/>
                      <a:pt x="36" y="134"/>
                      <a:pt x="37" y="132"/>
                    </a:cubicBezTo>
                    <a:cubicBezTo>
                      <a:pt x="38" y="133"/>
                      <a:pt x="39" y="134"/>
                      <a:pt x="40" y="136"/>
                    </a:cubicBezTo>
                    <a:cubicBezTo>
                      <a:pt x="39" y="138"/>
                      <a:pt x="38" y="141"/>
                      <a:pt x="37" y="143"/>
                    </a:cubicBezTo>
                    <a:moveTo>
                      <a:pt x="32" y="137"/>
                    </a:moveTo>
                    <a:cubicBezTo>
                      <a:pt x="31" y="135"/>
                      <a:pt x="30" y="133"/>
                      <a:pt x="29" y="131"/>
                    </a:cubicBezTo>
                    <a:cubicBezTo>
                      <a:pt x="30" y="129"/>
                      <a:pt x="31" y="126"/>
                      <a:pt x="32" y="124"/>
                    </a:cubicBezTo>
                    <a:cubicBezTo>
                      <a:pt x="33" y="126"/>
                      <a:pt x="34" y="128"/>
                      <a:pt x="36" y="130"/>
                    </a:cubicBezTo>
                    <a:cubicBezTo>
                      <a:pt x="35" y="132"/>
                      <a:pt x="33" y="134"/>
                      <a:pt x="32" y="137"/>
                    </a:cubicBezTo>
                    <a:moveTo>
                      <a:pt x="28" y="129"/>
                    </a:moveTo>
                    <a:cubicBezTo>
                      <a:pt x="27" y="128"/>
                      <a:pt x="27" y="127"/>
                      <a:pt x="27" y="126"/>
                    </a:cubicBezTo>
                    <a:cubicBezTo>
                      <a:pt x="27" y="123"/>
                      <a:pt x="28" y="121"/>
                      <a:pt x="30" y="119"/>
                    </a:cubicBezTo>
                    <a:cubicBezTo>
                      <a:pt x="30" y="120"/>
                      <a:pt x="31" y="121"/>
                      <a:pt x="31" y="122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0" y="125"/>
                      <a:pt x="29" y="127"/>
                      <a:pt x="28" y="129"/>
                    </a:cubicBezTo>
                    <a:moveTo>
                      <a:pt x="26" y="123"/>
                    </a:moveTo>
                    <a:cubicBezTo>
                      <a:pt x="25" y="122"/>
                      <a:pt x="25" y="121"/>
                      <a:pt x="25" y="120"/>
                    </a:cubicBezTo>
                    <a:cubicBezTo>
                      <a:pt x="25" y="115"/>
                      <a:pt x="25" y="112"/>
                      <a:pt x="25" y="109"/>
                    </a:cubicBezTo>
                    <a:cubicBezTo>
                      <a:pt x="26" y="112"/>
                      <a:pt x="27" y="115"/>
                      <a:pt x="29" y="117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7" y="119"/>
                      <a:pt x="26" y="121"/>
                      <a:pt x="26" y="123"/>
                    </a:cubicBezTo>
                    <a:moveTo>
                      <a:pt x="6" y="119"/>
                    </a:move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05"/>
                      <a:pt x="10" y="105"/>
                      <a:pt x="10" y="105"/>
                    </a:cubicBezTo>
                    <a:cubicBezTo>
                      <a:pt x="11" y="105"/>
                      <a:pt x="12" y="105"/>
                      <a:pt x="12" y="105"/>
                    </a:cubicBezTo>
                    <a:cubicBezTo>
                      <a:pt x="10" y="110"/>
                      <a:pt x="8" y="114"/>
                      <a:pt x="7" y="119"/>
                    </a:cubicBezTo>
                    <a:cubicBezTo>
                      <a:pt x="6" y="119"/>
                      <a:pt x="6" y="119"/>
                      <a:pt x="6" y="119"/>
                    </a:cubicBezTo>
                    <a:moveTo>
                      <a:pt x="9" y="119"/>
                    </a:moveTo>
                    <a:cubicBezTo>
                      <a:pt x="10" y="114"/>
                      <a:pt x="12" y="110"/>
                      <a:pt x="14" y="106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6" y="105"/>
                      <a:pt x="17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6" y="110"/>
                      <a:pt x="14" y="114"/>
                      <a:pt x="12" y="119"/>
                    </a:cubicBezTo>
                    <a:cubicBezTo>
                      <a:pt x="9" y="119"/>
                      <a:pt x="9" y="119"/>
                      <a:pt x="9" y="119"/>
                    </a:cubicBezTo>
                    <a:moveTo>
                      <a:pt x="15" y="119"/>
                    </a:moveTo>
                    <a:cubicBezTo>
                      <a:pt x="16" y="114"/>
                      <a:pt x="18" y="110"/>
                      <a:pt x="20" y="106"/>
                    </a:cubicBezTo>
                    <a:cubicBezTo>
                      <a:pt x="20" y="105"/>
                      <a:pt x="20" y="105"/>
                      <a:pt x="19" y="105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1" y="104"/>
                      <a:pt x="21" y="104"/>
                      <a:pt x="22" y="104"/>
                    </a:cubicBezTo>
                    <a:cubicBezTo>
                      <a:pt x="22" y="110"/>
                      <a:pt x="21" y="113"/>
                      <a:pt x="21" y="118"/>
                    </a:cubicBezTo>
                    <a:cubicBezTo>
                      <a:pt x="15" y="119"/>
                      <a:pt x="15" y="119"/>
                      <a:pt x="15" y="119"/>
                    </a:cubicBezTo>
                    <a:moveTo>
                      <a:pt x="68" y="115"/>
                    </a:moveTo>
                    <a:cubicBezTo>
                      <a:pt x="68" y="115"/>
                      <a:pt x="68" y="115"/>
                      <a:pt x="68" y="115"/>
                    </a:cubicBezTo>
                    <a:cubicBezTo>
                      <a:pt x="69" y="111"/>
                      <a:pt x="71" y="107"/>
                      <a:pt x="74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5" y="104"/>
                      <a:pt x="77" y="104"/>
                      <a:pt x="78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6" y="108"/>
                      <a:pt x="74" y="111"/>
                      <a:pt x="73" y="115"/>
                    </a:cubicBezTo>
                    <a:cubicBezTo>
                      <a:pt x="68" y="115"/>
                      <a:pt x="68" y="115"/>
                      <a:pt x="68" y="115"/>
                    </a:cubicBezTo>
                    <a:moveTo>
                      <a:pt x="64" y="115"/>
                    </a:moveTo>
                    <a:cubicBezTo>
                      <a:pt x="63" y="113"/>
                      <a:pt x="62" y="112"/>
                      <a:pt x="61" y="111"/>
                    </a:cubicBezTo>
                    <a:cubicBezTo>
                      <a:pt x="62" y="109"/>
                      <a:pt x="64" y="106"/>
                      <a:pt x="65" y="104"/>
                    </a:cubicBezTo>
                    <a:cubicBezTo>
                      <a:pt x="67" y="104"/>
                      <a:pt x="69" y="104"/>
                      <a:pt x="72" y="104"/>
                    </a:cubicBezTo>
                    <a:cubicBezTo>
                      <a:pt x="69" y="107"/>
                      <a:pt x="67" y="111"/>
                      <a:pt x="66" y="115"/>
                    </a:cubicBezTo>
                    <a:cubicBezTo>
                      <a:pt x="64" y="115"/>
                      <a:pt x="64" y="115"/>
                      <a:pt x="64" y="115"/>
                    </a:cubicBezTo>
                    <a:moveTo>
                      <a:pt x="75" y="115"/>
                    </a:moveTo>
                    <a:cubicBezTo>
                      <a:pt x="77" y="111"/>
                      <a:pt x="79" y="108"/>
                      <a:pt x="81" y="104"/>
                    </a:cubicBezTo>
                    <a:cubicBezTo>
                      <a:pt x="83" y="104"/>
                      <a:pt x="85" y="104"/>
                      <a:pt x="87" y="104"/>
                    </a:cubicBezTo>
                    <a:cubicBezTo>
                      <a:pt x="84" y="107"/>
                      <a:pt x="82" y="111"/>
                      <a:pt x="80" y="115"/>
                    </a:cubicBezTo>
                    <a:cubicBezTo>
                      <a:pt x="75" y="115"/>
                      <a:pt x="75" y="115"/>
                      <a:pt x="75" y="115"/>
                    </a:cubicBezTo>
                    <a:moveTo>
                      <a:pt x="60" y="109"/>
                    </a:moveTo>
                    <a:cubicBezTo>
                      <a:pt x="60" y="107"/>
                      <a:pt x="59" y="106"/>
                      <a:pt x="58" y="104"/>
                    </a:cubicBezTo>
                    <a:cubicBezTo>
                      <a:pt x="60" y="104"/>
                      <a:pt x="61" y="104"/>
                      <a:pt x="63" y="104"/>
                    </a:cubicBezTo>
                    <a:cubicBezTo>
                      <a:pt x="62" y="106"/>
                      <a:pt x="61" y="107"/>
                      <a:pt x="60" y="109"/>
                    </a:cubicBezTo>
                    <a:moveTo>
                      <a:pt x="83" y="115"/>
                    </a:moveTo>
                    <a:cubicBezTo>
                      <a:pt x="84" y="111"/>
                      <a:pt x="87" y="107"/>
                      <a:pt x="90" y="104"/>
                    </a:cubicBezTo>
                    <a:cubicBezTo>
                      <a:pt x="91" y="104"/>
                      <a:pt x="92" y="104"/>
                      <a:pt x="94" y="104"/>
                    </a:cubicBezTo>
                    <a:cubicBezTo>
                      <a:pt x="91" y="107"/>
                      <a:pt x="89" y="111"/>
                      <a:pt x="87" y="114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3" y="115"/>
                      <a:pt x="83" y="115"/>
                      <a:pt x="83" y="115"/>
                    </a:cubicBezTo>
                    <a:moveTo>
                      <a:pt x="89" y="115"/>
                    </a:moveTo>
                    <a:cubicBezTo>
                      <a:pt x="91" y="111"/>
                      <a:pt x="93" y="107"/>
                      <a:pt x="96" y="104"/>
                    </a:cubicBezTo>
                    <a:cubicBezTo>
                      <a:pt x="98" y="104"/>
                      <a:pt x="99" y="104"/>
                      <a:pt x="101" y="104"/>
                    </a:cubicBezTo>
                    <a:cubicBezTo>
                      <a:pt x="99" y="107"/>
                      <a:pt x="96" y="111"/>
                      <a:pt x="94" y="115"/>
                    </a:cubicBezTo>
                    <a:cubicBezTo>
                      <a:pt x="89" y="115"/>
                      <a:pt x="89" y="115"/>
                      <a:pt x="89" y="115"/>
                    </a:cubicBezTo>
                    <a:moveTo>
                      <a:pt x="96" y="115"/>
                    </a:moveTo>
                    <a:cubicBezTo>
                      <a:pt x="98" y="111"/>
                      <a:pt x="101" y="108"/>
                      <a:pt x="103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cubicBezTo>
                      <a:pt x="101" y="115"/>
                      <a:pt x="101" y="115"/>
                      <a:pt x="101" y="115"/>
                    </a:cubicBezTo>
                    <a:cubicBezTo>
                      <a:pt x="96" y="115"/>
                      <a:pt x="96" y="115"/>
                      <a:pt x="96" y="115"/>
                    </a:cubicBezTo>
                    <a:moveTo>
                      <a:pt x="5" y="104"/>
                    </a:move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2"/>
                      <a:pt x="5" y="103"/>
                    </a:cubicBezTo>
                    <a:cubicBezTo>
                      <a:pt x="5" y="104"/>
                      <a:pt x="5" y="104"/>
                      <a:pt x="5" y="104"/>
                    </a:cubicBezTo>
                    <a:moveTo>
                      <a:pt x="6" y="81"/>
                    </a:move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10" y="77"/>
                      <a:pt x="11" y="77"/>
                    </a:cubicBezTo>
                    <a:cubicBezTo>
                      <a:pt x="10" y="78"/>
                      <a:pt x="9" y="79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6" y="81"/>
                      <a:pt x="6" y="81"/>
                      <a:pt x="6" y="81"/>
                    </a:cubicBezTo>
                    <a:moveTo>
                      <a:pt x="10" y="81"/>
                    </a:moveTo>
                    <a:cubicBezTo>
                      <a:pt x="11" y="80"/>
                      <a:pt x="13" y="78"/>
                      <a:pt x="14" y="76"/>
                    </a:cubicBezTo>
                    <a:cubicBezTo>
                      <a:pt x="15" y="76"/>
                      <a:pt x="16" y="76"/>
                      <a:pt x="17" y="76"/>
                    </a:cubicBezTo>
                    <a:cubicBezTo>
                      <a:pt x="16" y="78"/>
                      <a:pt x="15" y="79"/>
                      <a:pt x="14" y="81"/>
                    </a:cubicBezTo>
                    <a:cubicBezTo>
                      <a:pt x="10" y="81"/>
                      <a:pt x="10" y="81"/>
                      <a:pt x="10" y="81"/>
                    </a:cubicBezTo>
                    <a:moveTo>
                      <a:pt x="73" y="83"/>
                    </a:moveTo>
                    <a:cubicBezTo>
                      <a:pt x="74" y="80"/>
                      <a:pt x="76" y="78"/>
                      <a:pt x="77" y="76"/>
                    </a:cubicBezTo>
                    <a:cubicBezTo>
                      <a:pt x="79" y="76"/>
                      <a:pt x="80" y="76"/>
                      <a:pt x="81" y="76"/>
                    </a:cubicBezTo>
                    <a:cubicBezTo>
                      <a:pt x="81" y="76"/>
                      <a:pt x="82" y="76"/>
                      <a:pt x="83" y="76"/>
                    </a:cubicBezTo>
                    <a:cubicBezTo>
                      <a:pt x="81" y="78"/>
                      <a:pt x="80" y="80"/>
                      <a:pt x="78" y="82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5" y="83"/>
                      <a:pt x="74" y="83"/>
                    </a:cubicBezTo>
                    <a:cubicBezTo>
                      <a:pt x="73" y="83"/>
                      <a:pt x="73" y="83"/>
                      <a:pt x="73" y="83"/>
                    </a:cubicBezTo>
                    <a:moveTo>
                      <a:pt x="71" y="83"/>
                    </a:moveTo>
                    <a:cubicBezTo>
                      <a:pt x="69" y="83"/>
                      <a:pt x="68" y="83"/>
                      <a:pt x="67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0"/>
                      <a:pt x="70" y="78"/>
                      <a:pt x="72" y="76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73" y="76"/>
                      <a:pt x="74" y="76"/>
                      <a:pt x="75" y="76"/>
                    </a:cubicBezTo>
                    <a:cubicBezTo>
                      <a:pt x="74" y="78"/>
                      <a:pt x="72" y="80"/>
                      <a:pt x="71" y="82"/>
                    </a:cubicBezTo>
                    <a:cubicBezTo>
                      <a:pt x="71" y="83"/>
                      <a:pt x="71" y="83"/>
                      <a:pt x="71" y="83"/>
                    </a:cubicBezTo>
                    <a:moveTo>
                      <a:pt x="80" y="83"/>
                    </a:moveTo>
                    <a:cubicBezTo>
                      <a:pt x="82" y="80"/>
                      <a:pt x="83" y="78"/>
                      <a:pt x="85" y="76"/>
                    </a:cubicBezTo>
                    <a:cubicBezTo>
                      <a:pt x="87" y="76"/>
                      <a:pt x="89" y="76"/>
                      <a:pt x="91" y="76"/>
                    </a:cubicBezTo>
                    <a:cubicBezTo>
                      <a:pt x="89" y="78"/>
                      <a:pt x="87" y="80"/>
                      <a:pt x="85" y="82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3" y="83"/>
                      <a:pt x="82" y="83"/>
                      <a:pt x="80" y="83"/>
                    </a:cubicBezTo>
                    <a:moveTo>
                      <a:pt x="54" y="83"/>
                    </a:moveTo>
                    <a:cubicBezTo>
                      <a:pt x="54" y="82"/>
                      <a:pt x="54" y="82"/>
                      <a:pt x="54" y="81"/>
                    </a:cubicBezTo>
                    <a:cubicBezTo>
                      <a:pt x="55" y="79"/>
                      <a:pt x="57" y="77"/>
                      <a:pt x="58" y="76"/>
                    </a:cubicBezTo>
                    <a:cubicBezTo>
                      <a:pt x="59" y="76"/>
                      <a:pt x="61" y="76"/>
                      <a:pt x="62" y="76"/>
                    </a:cubicBezTo>
                    <a:cubicBezTo>
                      <a:pt x="61" y="77"/>
                      <a:pt x="59" y="79"/>
                      <a:pt x="59" y="81"/>
                    </a:cubicBezTo>
                    <a:cubicBezTo>
                      <a:pt x="58" y="82"/>
                      <a:pt x="59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60" y="83"/>
                      <a:pt x="60" y="82"/>
                      <a:pt x="60" y="82"/>
                    </a:cubicBezTo>
                    <a:cubicBezTo>
                      <a:pt x="61" y="80"/>
                      <a:pt x="63" y="78"/>
                      <a:pt x="64" y="76"/>
                    </a:cubicBezTo>
                    <a:cubicBezTo>
                      <a:pt x="66" y="76"/>
                      <a:pt x="68" y="76"/>
                      <a:pt x="70" y="76"/>
                    </a:cubicBezTo>
                    <a:cubicBezTo>
                      <a:pt x="68" y="77"/>
                      <a:pt x="66" y="80"/>
                      <a:pt x="65" y="82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5" y="83"/>
                      <a:pt x="65" y="83"/>
                      <a:pt x="64" y="83"/>
                    </a:cubicBezTo>
                    <a:cubicBezTo>
                      <a:pt x="60" y="83"/>
                      <a:pt x="57" y="83"/>
                      <a:pt x="54" y="83"/>
                    </a:cubicBezTo>
                    <a:moveTo>
                      <a:pt x="54" y="78"/>
                    </a:moveTo>
                    <a:cubicBezTo>
                      <a:pt x="54" y="77"/>
                      <a:pt x="54" y="76"/>
                      <a:pt x="54" y="76"/>
                    </a:cubicBezTo>
                    <a:cubicBezTo>
                      <a:pt x="54" y="76"/>
                      <a:pt x="55" y="76"/>
                      <a:pt x="56" y="76"/>
                    </a:cubicBezTo>
                    <a:cubicBezTo>
                      <a:pt x="55" y="76"/>
                      <a:pt x="54" y="77"/>
                      <a:pt x="54" y="78"/>
                    </a:cubicBezTo>
                    <a:moveTo>
                      <a:pt x="87" y="83"/>
                    </a:moveTo>
                    <a:cubicBezTo>
                      <a:pt x="89" y="80"/>
                      <a:pt x="92" y="78"/>
                      <a:pt x="94" y="76"/>
                    </a:cubicBezTo>
                    <a:cubicBezTo>
                      <a:pt x="97" y="76"/>
                      <a:pt x="99" y="76"/>
                      <a:pt x="102" y="75"/>
                    </a:cubicBezTo>
                    <a:cubicBezTo>
                      <a:pt x="100" y="81"/>
                      <a:pt x="100" y="81"/>
                      <a:pt x="100" y="81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98" y="82"/>
                      <a:pt x="96" y="83"/>
                      <a:pt x="95" y="83"/>
                    </a:cubicBezTo>
                    <a:cubicBezTo>
                      <a:pt x="96" y="81"/>
                      <a:pt x="97" y="79"/>
                      <a:pt x="98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0" y="77"/>
                      <a:pt x="100" y="77"/>
                      <a:pt x="100" y="76"/>
                    </a:cubicBezTo>
                    <a:cubicBezTo>
                      <a:pt x="100" y="76"/>
                      <a:pt x="100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8" y="76"/>
                      <a:pt x="98" y="76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5" y="78"/>
                      <a:pt x="94" y="80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0" y="83"/>
                      <a:pt x="88" y="83"/>
                      <a:pt x="87" y="83"/>
                    </a:cubicBezTo>
                    <a:moveTo>
                      <a:pt x="16" y="81"/>
                    </a:moveTo>
                    <a:cubicBezTo>
                      <a:pt x="17" y="79"/>
                      <a:pt x="18" y="77"/>
                      <a:pt x="19" y="75"/>
                    </a:cubicBezTo>
                    <a:cubicBezTo>
                      <a:pt x="20" y="75"/>
                      <a:pt x="21" y="75"/>
                      <a:pt x="22" y="75"/>
                    </a:cubicBezTo>
                    <a:cubicBezTo>
                      <a:pt x="22" y="77"/>
                      <a:pt x="22" y="79"/>
                      <a:pt x="21" y="81"/>
                    </a:cubicBezTo>
                    <a:cubicBezTo>
                      <a:pt x="16" y="81"/>
                      <a:pt x="16" y="81"/>
                      <a:pt x="16" y="81"/>
                    </a:cubicBezTo>
                    <a:moveTo>
                      <a:pt x="4" y="76"/>
                    </a:moveTo>
                    <a:cubicBezTo>
                      <a:pt x="4" y="68"/>
                      <a:pt x="4" y="68"/>
                      <a:pt x="4" y="68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7"/>
                      <a:pt x="5" y="68"/>
                      <a:pt x="5" y="69"/>
                    </a:cubicBezTo>
                    <a:cubicBezTo>
                      <a:pt x="5" y="71"/>
                      <a:pt x="5" y="73"/>
                      <a:pt x="5" y="74"/>
                    </a:cubicBezTo>
                    <a:cubicBezTo>
                      <a:pt x="4" y="76"/>
                      <a:pt x="4" y="76"/>
                      <a:pt x="4" y="76"/>
                    </a:cubicBezTo>
                    <a:moveTo>
                      <a:pt x="61" y="52"/>
                    </a:move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0"/>
                      <a:pt x="62" y="49"/>
                      <a:pt x="62" y="48"/>
                    </a:cubicBezTo>
                    <a:cubicBezTo>
                      <a:pt x="62" y="49"/>
                      <a:pt x="62" y="50"/>
                      <a:pt x="61" y="51"/>
                    </a:cubicBezTo>
                    <a:cubicBezTo>
                      <a:pt x="61" y="52"/>
                      <a:pt x="61" y="52"/>
                      <a:pt x="61" y="52"/>
                    </a:cubicBezTo>
                    <a:moveTo>
                      <a:pt x="65" y="52"/>
                    </a:moveTo>
                    <a:cubicBezTo>
                      <a:pt x="64" y="52"/>
                      <a:pt x="64" y="52"/>
                      <a:pt x="63" y="52"/>
                    </a:cubicBezTo>
                    <a:cubicBezTo>
                      <a:pt x="64" y="49"/>
                      <a:pt x="65" y="47"/>
                      <a:pt x="67" y="44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2"/>
                      <a:pt x="69" y="41"/>
                      <a:pt x="71" y="40"/>
                    </a:cubicBezTo>
                    <a:cubicBezTo>
                      <a:pt x="70" y="43"/>
                      <a:pt x="69" y="46"/>
                      <a:pt x="67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7" y="49"/>
                      <a:pt x="66" y="50"/>
                      <a:pt x="65" y="51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112" y="46"/>
                    </a:moveTo>
                    <a:cubicBezTo>
                      <a:pt x="112" y="46"/>
                      <a:pt x="111" y="46"/>
                      <a:pt x="111" y="45"/>
                    </a:cubicBezTo>
                    <a:cubicBezTo>
                      <a:pt x="113" y="43"/>
                      <a:pt x="115" y="41"/>
                      <a:pt x="118" y="38"/>
                    </a:cubicBezTo>
                    <a:cubicBezTo>
                      <a:pt x="118" y="39"/>
                      <a:pt x="119" y="39"/>
                      <a:pt x="119" y="40"/>
                    </a:cubicBezTo>
                    <a:cubicBezTo>
                      <a:pt x="117" y="42"/>
                      <a:pt x="114" y="44"/>
                      <a:pt x="112" y="46"/>
                    </a:cubicBezTo>
                    <a:moveTo>
                      <a:pt x="109" y="44"/>
                    </a:moveTo>
                    <a:cubicBezTo>
                      <a:pt x="108" y="44"/>
                      <a:pt x="107" y="43"/>
                      <a:pt x="106" y="43"/>
                    </a:cubicBezTo>
                    <a:cubicBezTo>
                      <a:pt x="109" y="40"/>
                      <a:pt x="110" y="38"/>
                      <a:pt x="112" y="35"/>
                    </a:cubicBezTo>
                    <a:cubicBezTo>
                      <a:pt x="113" y="36"/>
                      <a:pt x="115" y="37"/>
                      <a:pt x="116" y="37"/>
                    </a:cubicBezTo>
                    <a:cubicBezTo>
                      <a:pt x="114" y="40"/>
                      <a:pt x="112" y="42"/>
                      <a:pt x="109" y="44"/>
                    </a:cubicBezTo>
                    <a:moveTo>
                      <a:pt x="71" y="45"/>
                    </a:moveTo>
                    <a:cubicBezTo>
                      <a:pt x="72" y="43"/>
                      <a:pt x="73" y="41"/>
                      <a:pt x="73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5" y="37"/>
                      <a:pt x="77" y="36"/>
                      <a:pt x="79" y="35"/>
                    </a:cubicBezTo>
                    <a:cubicBezTo>
                      <a:pt x="77" y="38"/>
                      <a:pt x="76" y="40"/>
                      <a:pt x="75" y="43"/>
                    </a:cubicBezTo>
                    <a:cubicBezTo>
                      <a:pt x="74" y="43"/>
                      <a:pt x="72" y="44"/>
                      <a:pt x="71" y="45"/>
                    </a:cubicBezTo>
                    <a:moveTo>
                      <a:pt x="105" y="42"/>
                    </a:moveTo>
                    <a:cubicBezTo>
                      <a:pt x="103" y="41"/>
                      <a:pt x="102" y="41"/>
                      <a:pt x="100" y="40"/>
                    </a:cubicBezTo>
                    <a:cubicBezTo>
                      <a:pt x="102" y="38"/>
                      <a:pt x="104" y="35"/>
                      <a:pt x="105" y="33"/>
                    </a:cubicBezTo>
                    <a:cubicBezTo>
                      <a:pt x="107" y="33"/>
                      <a:pt x="109" y="34"/>
                      <a:pt x="110" y="35"/>
                    </a:cubicBezTo>
                    <a:cubicBezTo>
                      <a:pt x="109" y="37"/>
                      <a:pt x="107" y="40"/>
                      <a:pt x="105" y="42"/>
                    </a:cubicBezTo>
                    <a:moveTo>
                      <a:pt x="78" y="41"/>
                    </a:moveTo>
                    <a:cubicBezTo>
                      <a:pt x="79" y="39"/>
                      <a:pt x="80" y="37"/>
                      <a:pt x="81" y="35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3" y="34"/>
                      <a:pt x="84" y="33"/>
                      <a:pt x="85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6" y="35"/>
                      <a:pt x="85" y="37"/>
                      <a:pt x="83" y="40"/>
                    </a:cubicBezTo>
                    <a:cubicBezTo>
                      <a:pt x="81" y="40"/>
                      <a:pt x="79" y="41"/>
                      <a:pt x="78" y="41"/>
                    </a:cubicBezTo>
                    <a:moveTo>
                      <a:pt x="98" y="40"/>
                    </a:moveTo>
                    <a:cubicBezTo>
                      <a:pt x="97" y="39"/>
                      <a:pt x="95" y="39"/>
                      <a:pt x="94" y="39"/>
                    </a:cubicBezTo>
                    <a:cubicBezTo>
                      <a:pt x="95" y="37"/>
                      <a:pt x="97" y="35"/>
                      <a:pt x="99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00" y="32"/>
                      <a:pt x="102" y="32"/>
                      <a:pt x="103" y="33"/>
                    </a:cubicBezTo>
                    <a:cubicBezTo>
                      <a:pt x="102" y="35"/>
                      <a:pt x="100" y="38"/>
                      <a:pt x="98" y="40"/>
                    </a:cubicBezTo>
                    <a:moveTo>
                      <a:pt x="86" y="39"/>
                    </a:moveTo>
                    <a:cubicBezTo>
                      <a:pt x="87" y="37"/>
                      <a:pt x="89" y="35"/>
                      <a:pt x="90" y="32"/>
                    </a:cubicBezTo>
                    <a:cubicBezTo>
                      <a:pt x="92" y="32"/>
                      <a:pt x="94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5" y="34"/>
                      <a:pt x="93" y="37"/>
                      <a:pt x="91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89" y="39"/>
                      <a:pt x="88" y="39"/>
                    </a:cubicBezTo>
                    <a:cubicBezTo>
                      <a:pt x="87" y="39"/>
                      <a:pt x="86" y="39"/>
                      <a:pt x="86" y="39"/>
                    </a:cubicBezTo>
                    <a:moveTo>
                      <a:pt x="27" y="56"/>
                    </a:moveTo>
                    <a:cubicBezTo>
                      <a:pt x="28" y="56"/>
                      <a:pt x="28" y="55"/>
                      <a:pt x="29" y="54"/>
                    </a:cubicBezTo>
                    <a:cubicBezTo>
                      <a:pt x="33" y="40"/>
                      <a:pt x="43" y="21"/>
                      <a:pt x="68" y="9"/>
                    </a:cubicBezTo>
                    <a:cubicBezTo>
                      <a:pt x="76" y="5"/>
                      <a:pt x="84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103" y="4"/>
                      <a:pt x="112" y="6"/>
                      <a:pt x="121" y="10"/>
                    </a:cubicBezTo>
                    <a:cubicBezTo>
                      <a:pt x="120" y="15"/>
                      <a:pt x="120" y="19"/>
                      <a:pt x="120" y="24"/>
                    </a:cubicBezTo>
                    <a:cubicBezTo>
                      <a:pt x="120" y="28"/>
                      <a:pt x="120" y="32"/>
                      <a:pt x="120" y="35"/>
                    </a:cubicBezTo>
                    <a:cubicBezTo>
                      <a:pt x="113" y="30"/>
                      <a:pt x="104" y="28"/>
                      <a:pt x="96" y="28"/>
                    </a:cubicBezTo>
                    <a:cubicBezTo>
                      <a:pt x="92" y="28"/>
                      <a:pt x="88" y="28"/>
                      <a:pt x="84" y="29"/>
                    </a:cubicBezTo>
                    <a:cubicBezTo>
                      <a:pt x="72" y="32"/>
                      <a:pt x="61" y="41"/>
                      <a:pt x="55" y="53"/>
                    </a:cubicBezTo>
                    <a:cubicBezTo>
                      <a:pt x="55" y="54"/>
                      <a:pt x="55" y="55"/>
                      <a:pt x="56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63" y="56"/>
                      <a:pt x="69" y="56"/>
                      <a:pt x="75" y="56"/>
                    </a:cubicBezTo>
                    <a:cubicBezTo>
                      <a:pt x="83" y="57"/>
                      <a:pt x="89" y="57"/>
                      <a:pt x="102" y="57"/>
                    </a:cubicBezTo>
                    <a:cubicBezTo>
                      <a:pt x="103" y="61"/>
                      <a:pt x="103" y="67"/>
                      <a:pt x="103" y="72"/>
                    </a:cubicBezTo>
                    <a:cubicBezTo>
                      <a:pt x="95" y="72"/>
                      <a:pt x="88" y="72"/>
                      <a:pt x="81" y="72"/>
                    </a:cubicBezTo>
                    <a:cubicBezTo>
                      <a:pt x="71" y="72"/>
                      <a:pt x="6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5"/>
                      <a:pt x="50" y="77"/>
                      <a:pt x="50" y="79"/>
                    </a:cubicBezTo>
                    <a:cubicBezTo>
                      <a:pt x="50" y="81"/>
                      <a:pt x="50" y="83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6"/>
                      <a:pt x="51" y="87"/>
                      <a:pt x="52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55" y="87"/>
                      <a:pt x="59" y="87"/>
                      <a:pt x="64" y="87"/>
                    </a:cubicBezTo>
                    <a:cubicBezTo>
                      <a:pt x="67" y="87"/>
                      <a:pt x="70" y="87"/>
                      <a:pt x="74" y="87"/>
                    </a:cubicBezTo>
                    <a:cubicBezTo>
                      <a:pt x="80" y="87"/>
                      <a:pt x="87" y="87"/>
                      <a:pt x="92" y="87"/>
                    </a:cubicBezTo>
                    <a:cubicBezTo>
                      <a:pt x="97" y="86"/>
                      <a:pt x="100" y="86"/>
                      <a:pt x="103" y="86"/>
                    </a:cubicBezTo>
                    <a:cubicBezTo>
                      <a:pt x="104" y="90"/>
                      <a:pt x="104" y="95"/>
                      <a:pt x="105" y="100"/>
                    </a:cubicBezTo>
                    <a:cubicBezTo>
                      <a:pt x="94" y="100"/>
                      <a:pt x="86" y="100"/>
                      <a:pt x="78" y="100"/>
                    </a:cubicBezTo>
                    <a:cubicBezTo>
                      <a:pt x="72" y="100"/>
                      <a:pt x="65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5" y="101"/>
                      <a:pt x="55" y="101"/>
                      <a:pt x="55" y="101"/>
                    </a:cubicBezTo>
                    <a:cubicBezTo>
                      <a:pt x="55" y="101"/>
                      <a:pt x="54" y="101"/>
                      <a:pt x="54" y="102"/>
                    </a:cubicBezTo>
                    <a:cubicBezTo>
                      <a:pt x="54" y="102"/>
                      <a:pt x="54" y="103"/>
                      <a:pt x="54" y="103"/>
                    </a:cubicBezTo>
                    <a:cubicBezTo>
                      <a:pt x="55" y="108"/>
                      <a:pt x="57" y="112"/>
                      <a:pt x="60" y="116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0" y="118"/>
                      <a:pt x="61" y="118"/>
                      <a:pt x="62" y="118"/>
                    </a:cubicBezTo>
                    <a:cubicBezTo>
                      <a:pt x="64" y="121"/>
                      <a:pt x="66" y="124"/>
                      <a:pt x="69" y="127"/>
                    </a:cubicBezTo>
                    <a:cubicBezTo>
                      <a:pt x="75" y="133"/>
                      <a:pt x="84" y="136"/>
                      <a:pt x="94" y="136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100" y="136"/>
                      <a:pt x="106" y="135"/>
                      <a:pt x="111" y="134"/>
                    </a:cubicBezTo>
                    <a:cubicBezTo>
                      <a:pt x="115" y="132"/>
                      <a:pt x="118" y="130"/>
                      <a:pt x="121" y="127"/>
                    </a:cubicBezTo>
                    <a:cubicBezTo>
                      <a:pt x="121" y="135"/>
                      <a:pt x="121" y="143"/>
                      <a:pt x="122" y="151"/>
                    </a:cubicBezTo>
                    <a:cubicBezTo>
                      <a:pt x="115" y="154"/>
                      <a:pt x="106" y="156"/>
                      <a:pt x="97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80" y="156"/>
                      <a:pt x="62" y="150"/>
                      <a:pt x="53" y="143"/>
                    </a:cubicBezTo>
                    <a:cubicBezTo>
                      <a:pt x="40" y="133"/>
                      <a:pt x="31" y="118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8" y="101"/>
                      <a:pt x="27" y="100"/>
                      <a:pt x="26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2" y="100"/>
                      <a:pt x="16" y="101"/>
                      <a:pt x="10" y="101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01"/>
                      <a:pt x="10" y="101"/>
                      <a:pt x="9" y="101"/>
                    </a:cubicBezTo>
                    <a:cubicBezTo>
                      <a:pt x="9" y="100"/>
                      <a:pt x="9" y="99"/>
                      <a:pt x="9" y="98"/>
                    </a:cubicBezTo>
                    <a:cubicBezTo>
                      <a:pt x="9" y="95"/>
                      <a:pt x="9" y="93"/>
                      <a:pt x="10" y="90"/>
                    </a:cubicBezTo>
                    <a:cubicBezTo>
                      <a:pt x="14" y="89"/>
                      <a:pt x="18" y="89"/>
                      <a:pt x="23" y="8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4" y="88"/>
                      <a:pt x="25" y="88"/>
                      <a:pt x="25" y="86"/>
                    </a:cubicBezTo>
                    <a:cubicBezTo>
                      <a:pt x="25" y="86"/>
                      <a:pt x="25" y="85"/>
                      <a:pt x="25" y="84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79"/>
                      <a:pt x="25" y="76"/>
                      <a:pt x="26" y="73"/>
                    </a:cubicBezTo>
                    <a:cubicBezTo>
                      <a:pt x="26" y="72"/>
                      <a:pt x="25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18" y="71"/>
                      <a:pt x="13" y="72"/>
                      <a:pt x="9" y="73"/>
                    </a:cubicBezTo>
                    <a:cubicBezTo>
                      <a:pt x="9" y="72"/>
                      <a:pt x="9" y="70"/>
                      <a:pt x="9" y="69"/>
                    </a:cubicBezTo>
                    <a:cubicBezTo>
                      <a:pt x="9" y="65"/>
                      <a:pt x="9" y="60"/>
                      <a:pt x="10" y="57"/>
                    </a:cubicBezTo>
                    <a:cubicBezTo>
                      <a:pt x="16" y="56"/>
                      <a:pt x="21" y="56"/>
                      <a:pt x="26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7" y="56"/>
                      <a:pt x="27" y="56"/>
                      <a:pt x="27" y="56"/>
                    </a:cubicBezTo>
                    <a:moveTo>
                      <a:pt x="93" y="0"/>
                    </a:moveTo>
                    <a:cubicBezTo>
                      <a:pt x="84" y="0"/>
                      <a:pt x="75" y="2"/>
                      <a:pt x="66" y="6"/>
                    </a:cubicBezTo>
                    <a:cubicBezTo>
                      <a:pt x="41" y="18"/>
                      <a:pt x="30" y="37"/>
                      <a:pt x="25" y="52"/>
                    </a:cubicBezTo>
                    <a:cubicBezTo>
                      <a:pt x="20" y="52"/>
                      <a:pt x="14" y="53"/>
                      <a:pt x="8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17" y="85"/>
                      <a:pt x="12" y="86"/>
                      <a:pt x="8" y="86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2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7" y="124"/>
                      <a:pt x="7" y="124"/>
                      <a:pt x="7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9"/>
                      <a:pt x="29" y="142"/>
                      <a:pt x="40" y="153"/>
                    </a:cubicBezTo>
                    <a:cubicBezTo>
                      <a:pt x="53" y="165"/>
                      <a:pt x="72" y="176"/>
                      <a:pt x="102" y="176"/>
                    </a:cubicBezTo>
                    <a:cubicBezTo>
                      <a:pt x="102" y="176"/>
                      <a:pt x="102" y="176"/>
                      <a:pt x="102" y="176"/>
                    </a:cubicBezTo>
                    <a:cubicBezTo>
                      <a:pt x="108" y="176"/>
                      <a:pt x="115" y="175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2" y="174"/>
                      <a:pt x="122" y="174"/>
                      <a:pt x="122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3"/>
                      <a:pt x="124" y="173"/>
                      <a:pt x="124" y="173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24" y="171"/>
                      <a:pt x="124" y="169"/>
                      <a:pt x="124" y="168"/>
                    </a:cubicBezTo>
                    <a:cubicBezTo>
                      <a:pt x="124" y="163"/>
                      <a:pt x="125" y="158"/>
                      <a:pt x="125" y="153"/>
                    </a:cubicBezTo>
                    <a:cubicBezTo>
                      <a:pt x="125" y="153"/>
                      <a:pt x="126" y="152"/>
                      <a:pt x="126" y="152"/>
                    </a:cubicBezTo>
                    <a:cubicBezTo>
                      <a:pt x="125" y="142"/>
                      <a:pt x="125" y="133"/>
                      <a:pt x="125" y="123"/>
                    </a:cubicBezTo>
                    <a:cubicBezTo>
                      <a:pt x="125" y="122"/>
                      <a:pt x="125" y="122"/>
                      <a:pt x="125" y="122"/>
                    </a:cubicBezTo>
                    <a:cubicBezTo>
                      <a:pt x="125" y="121"/>
                      <a:pt x="124" y="121"/>
                      <a:pt x="124" y="120"/>
                    </a:cubicBezTo>
                    <a:cubicBezTo>
                      <a:pt x="123" y="120"/>
                      <a:pt x="123" y="120"/>
                      <a:pt x="123" y="120"/>
                    </a:cubicBezTo>
                    <a:cubicBezTo>
                      <a:pt x="122" y="120"/>
                      <a:pt x="122" y="121"/>
                      <a:pt x="121" y="121"/>
                    </a:cubicBezTo>
                    <a:cubicBezTo>
                      <a:pt x="119" y="125"/>
                      <a:pt x="115" y="128"/>
                      <a:pt x="110" y="130"/>
                    </a:cubicBezTo>
                    <a:cubicBezTo>
                      <a:pt x="105" y="132"/>
                      <a:pt x="100" y="132"/>
                      <a:pt x="94" y="132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85" y="132"/>
                      <a:pt x="77" y="129"/>
                      <a:pt x="71" y="124"/>
                    </a:cubicBezTo>
                    <a:cubicBezTo>
                      <a:pt x="69" y="122"/>
                      <a:pt x="68" y="120"/>
                      <a:pt x="66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3" y="118"/>
                      <a:pt x="104" y="118"/>
                      <a:pt x="104" y="117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102"/>
                      <a:pt x="108" y="102"/>
                      <a:pt x="108" y="102"/>
                    </a:cubicBezTo>
                    <a:cubicBezTo>
                      <a:pt x="108" y="95"/>
                      <a:pt x="108" y="89"/>
                      <a:pt x="106" y="83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68"/>
                      <a:pt x="107" y="60"/>
                      <a:pt x="105" y="54"/>
                    </a:cubicBezTo>
                    <a:cubicBezTo>
                      <a:pt x="105" y="53"/>
                      <a:pt x="104" y="53"/>
                      <a:pt x="103" y="53"/>
                    </a:cubicBezTo>
                    <a:cubicBezTo>
                      <a:pt x="90" y="53"/>
                      <a:pt x="83" y="53"/>
                      <a:pt x="76" y="52"/>
                    </a:cubicBezTo>
                    <a:cubicBezTo>
                      <a:pt x="73" y="52"/>
                      <a:pt x="71" y="52"/>
                      <a:pt x="69" y="52"/>
                    </a:cubicBezTo>
                    <a:cubicBezTo>
                      <a:pt x="74" y="47"/>
                      <a:pt x="81" y="43"/>
                      <a:pt x="88" y="43"/>
                    </a:cubicBezTo>
                    <a:cubicBezTo>
                      <a:pt x="89" y="43"/>
                      <a:pt x="90" y="43"/>
                      <a:pt x="90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8" y="43"/>
                      <a:pt x="106" y="45"/>
                      <a:pt x="111" y="50"/>
                    </a:cubicBezTo>
                    <a:cubicBezTo>
                      <a:pt x="111" y="51"/>
                      <a:pt x="112" y="51"/>
                      <a:pt x="112" y="51"/>
                    </a:cubicBezTo>
                    <a:cubicBezTo>
                      <a:pt x="112" y="51"/>
                      <a:pt x="113" y="51"/>
                      <a:pt x="113" y="50"/>
                    </a:cubicBezTo>
                    <a:cubicBezTo>
                      <a:pt x="117" y="47"/>
                      <a:pt x="120" y="45"/>
                      <a:pt x="123" y="42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4" y="41"/>
                      <a:pt x="124" y="40"/>
                      <a:pt x="124" y="39"/>
                    </a:cubicBezTo>
                    <a:cubicBezTo>
                      <a:pt x="124" y="34"/>
                      <a:pt x="124" y="29"/>
                      <a:pt x="124" y="24"/>
                    </a:cubicBezTo>
                    <a:cubicBezTo>
                      <a:pt x="124" y="19"/>
                      <a:pt x="124" y="14"/>
                      <a:pt x="125" y="9"/>
                    </a:cubicBezTo>
                    <a:cubicBezTo>
                      <a:pt x="125" y="8"/>
                      <a:pt x="124" y="8"/>
                      <a:pt x="124" y="7"/>
                    </a:cubicBezTo>
                    <a:cubicBezTo>
                      <a:pt x="114" y="2"/>
                      <a:pt x="104" y="0"/>
                      <a:pt x="9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7" name="Freeform 877"/>
              <p:cNvSpPr>
                <a:spLocks noEditPoints="1" noChangeArrowheads="1"/>
              </p:cNvSpPr>
              <p:nvPr/>
            </p:nvSpPr>
            <p:spPr bwMode="auto">
              <a:xfrm>
                <a:off x="3565" y="707"/>
                <a:ext cx="609" cy="253"/>
              </a:xfrm>
              <a:custGeom>
                <a:avLst/>
                <a:gdLst>
                  <a:gd name="T0" fmla="*/ 16 w 257"/>
                  <a:gd name="T1" fmla="*/ 100 h 107"/>
                  <a:gd name="T2" fmla="*/ 181 w 257"/>
                  <a:gd name="T3" fmla="*/ 95 h 107"/>
                  <a:gd name="T4" fmla="*/ 9 w 257"/>
                  <a:gd name="T5" fmla="*/ 94 h 107"/>
                  <a:gd name="T6" fmla="*/ 19 w 257"/>
                  <a:gd name="T7" fmla="*/ 95 h 107"/>
                  <a:gd name="T8" fmla="*/ 4 w 257"/>
                  <a:gd name="T9" fmla="*/ 90 h 107"/>
                  <a:gd name="T10" fmla="*/ 8 w 257"/>
                  <a:gd name="T11" fmla="*/ 93 h 107"/>
                  <a:gd name="T12" fmla="*/ 169 w 257"/>
                  <a:gd name="T13" fmla="*/ 87 h 107"/>
                  <a:gd name="T14" fmla="*/ 6 w 257"/>
                  <a:gd name="T15" fmla="*/ 86 h 107"/>
                  <a:gd name="T16" fmla="*/ 181 w 257"/>
                  <a:gd name="T17" fmla="*/ 86 h 107"/>
                  <a:gd name="T18" fmla="*/ 177 w 257"/>
                  <a:gd name="T19" fmla="*/ 81 h 107"/>
                  <a:gd name="T20" fmla="*/ 241 w 257"/>
                  <a:gd name="T21" fmla="*/ 76 h 107"/>
                  <a:gd name="T22" fmla="*/ 168 w 257"/>
                  <a:gd name="T23" fmla="*/ 76 h 107"/>
                  <a:gd name="T24" fmla="*/ 180 w 257"/>
                  <a:gd name="T25" fmla="*/ 79 h 107"/>
                  <a:gd name="T26" fmla="*/ 179 w 257"/>
                  <a:gd name="T27" fmla="*/ 66 h 107"/>
                  <a:gd name="T28" fmla="*/ 156 w 257"/>
                  <a:gd name="T29" fmla="*/ 67 h 107"/>
                  <a:gd name="T30" fmla="*/ 59 w 257"/>
                  <a:gd name="T31" fmla="*/ 65 h 107"/>
                  <a:gd name="T32" fmla="*/ 25 w 257"/>
                  <a:gd name="T33" fmla="*/ 94 h 107"/>
                  <a:gd name="T34" fmla="*/ 25 w 257"/>
                  <a:gd name="T35" fmla="*/ 93 h 107"/>
                  <a:gd name="T36" fmla="*/ 166 w 257"/>
                  <a:gd name="T37" fmla="*/ 60 h 107"/>
                  <a:gd name="T38" fmla="*/ 153 w 257"/>
                  <a:gd name="T39" fmla="*/ 66 h 107"/>
                  <a:gd name="T40" fmla="*/ 164 w 257"/>
                  <a:gd name="T41" fmla="*/ 58 h 107"/>
                  <a:gd name="T42" fmla="*/ 142 w 257"/>
                  <a:gd name="T43" fmla="*/ 61 h 107"/>
                  <a:gd name="T44" fmla="*/ 141 w 257"/>
                  <a:gd name="T45" fmla="*/ 61 h 107"/>
                  <a:gd name="T46" fmla="*/ 67 w 257"/>
                  <a:gd name="T47" fmla="*/ 67 h 107"/>
                  <a:gd name="T48" fmla="*/ 116 w 257"/>
                  <a:gd name="T49" fmla="*/ 57 h 107"/>
                  <a:gd name="T50" fmla="*/ 76 w 257"/>
                  <a:gd name="T51" fmla="*/ 63 h 107"/>
                  <a:gd name="T52" fmla="*/ 88 w 257"/>
                  <a:gd name="T53" fmla="*/ 60 h 107"/>
                  <a:gd name="T54" fmla="*/ 87 w 257"/>
                  <a:gd name="T55" fmla="*/ 60 h 107"/>
                  <a:gd name="T56" fmla="*/ 118 w 257"/>
                  <a:gd name="T57" fmla="*/ 50 h 107"/>
                  <a:gd name="T58" fmla="*/ 179 w 257"/>
                  <a:gd name="T59" fmla="*/ 25 h 107"/>
                  <a:gd name="T60" fmla="*/ 179 w 257"/>
                  <a:gd name="T61" fmla="*/ 25 h 107"/>
                  <a:gd name="T62" fmla="*/ 172 w 257"/>
                  <a:gd name="T63" fmla="*/ 13 h 107"/>
                  <a:gd name="T64" fmla="*/ 181 w 257"/>
                  <a:gd name="T65" fmla="*/ 29 h 107"/>
                  <a:gd name="T66" fmla="*/ 185 w 257"/>
                  <a:gd name="T67" fmla="*/ 94 h 107"/>
                  <a:gd name="T68" fmla="*/ 182 w 257"/>
                  <a:gd name="T69" fmla="*/ 63 h 107"/>
                  <a:gd name="T70" fmla="*/ 58 w 257"/>
                  <a:gd name="T71" fmla="*/ 61 h 107"/>
                  <a:gd name="T72" fmla="*/ 11 w 257"/>
                  <a:gd name="T73" fmla="*/ 81 h 107"/>
                  <a:gd name="T74" fmla="*/ 129 w 257"/>
                  <a:gd name="T75" fmla="*/ 18 h 107"/>
                  <a:gd name="T76" fmla="*/ 180 w 257"/>
                  <a:gd name="T77" fmla="*/ 29 h 107"/>
                  <a:gd name="T78" fmla="*/ 181 w 257"/>
                  <a:gd name="T79" fmla="*/ 5 h 107"/>
                  <a:gd name="T80" fmla="*/ 168 w 257"/>
                  <a:gd name="T81" fmla="*/ 9 h 107"/>
                  <a:gd name="T82" fmla="*/ 52 w 257"/>
                  <a:gd name="T83" fmla="*/ 37 h 107"/>
                  <a:gd name="T84" fmla="*/ 0 w 257"/>
                  <a:gd name="T85" fmla="*/ 89 h 107"/>
                  <a:gd name="T86" fmla="*/ 17 w 257"/>
                  <a:gd name="T87" fmla="*/ 104 h 107"/>
                  <a:gd name="T88" fmla="*/ 111 w 257"/>
                  <a:gd name="T89" fmla="*/ 61 h 107"/>
                  <a:gd name="T90" fmla="*/ 166 w 257"/>
                  <a:gd name="T91" fmla="*/ 105 h 107"/>
                  <a:gd name="T92" fmla="*/ 167 w 257"/>
                  <a:gd name="T93" fmla="*/ 106 h 107"/>
                  <a:gd name="T94" fmla="*/ 168 w 257"/>
                  <a:gd name="T95" fmla="*/ 107 h 107"/>
                  <a:gd name="T96" fmla="*/ 169 w 257"/>
                  <a:gd name="T97" fmla="*/ 107 h 107"/>
                  <a:gd name="T98" fmla="*/ 235 w 257"/>
                  <a:gd name="T99" fmla="*/ 84 h 107"/>
                  <a:gd name="T100" fmla="*/ 257 w 257"/>
                  <a:gd name="T101" fmla="*/ 6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7" h="107">
                    <a:moveTo>
                      <a:pt x="16" y="100"/>
                    </a:moveTo>
                    <a:cubicBezTo>
                      <a:pt x="16" y="100"/>
                      <a:pt x="15" y="99"/>
                      <a:pt x="14" y="98"/>
                    </a:cubicBezTo>
                    <a:cubicBezTo>
                      <a:pt x="15" y="98"/>
                      <a:pt x="17" y="98"/>
                      <a:pt x="18" y="97"/>
                    </a:cubicBezTo>
                    <a:cubicBezTo>
                      <a:pt x="17" y="98"/>
                      <a:pt x="17" y="99"/>
                      <a:pt x="16" y="100"/>
                    </a:cubicBezTo>
                    <a:moveTo>
                      <a:pt x="170" y="102"/>
                    </a:moveTo>
                    <a:cubicBezTo>
                      <a:pt x="170" y="100"/>
                      <a:pt x="169" y="97"/>
                      <a:pt x="169" y="95"/>
                    </a:cubicBezTo>
                    <a:cubicBezTo>
                      <a:pt x="173" y="95"/>
                      <a:pt x="177" y="95"/>
                      <a:pt x="181" y="95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78" y="97"/>
                      <a:pt x="173" y="100"/>
                      <a:pt x="170" y="102"/>
                    </a:cubicBezTo>
                    <a:moveTo>
                      <a:pt x="13" y="97"/>
                    </a:moveTo>
                    <a:cubicBezTo>
                      <a:pt x="12" y="96"/>
                      <a:pt x="11" y="95"/>
                      <a:pt x="10" y="95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12" y="94"/>
                      <a:pt x="14" y="93"/>
                      <a:pt x="16" y="91"/>
                    </a:cubicBezTo>
                    <a:cubicBezTo>
                      <a:pt x="17" y="92"/>
                      <a:pt x="18" y="92"/>
                      <a:pt x="19" y="93"/>
                    </a:cubicBezTo>
                    <a:cubicBezTo>
                      <a:pt x="19" y="93"/>
                      <a:pt x="20" y="93"/>
                      <a:pt x="20" y="94"/>
                    </a:cubicBezTo>
                    <a:cubicBezTo>
                      <a:pt x="20" y="94"/>
                      <a:pt x="20" y="95"/>
                      <a:pt x="19" y="95"/>
                    </a:cubicBezTo>
                    <a:cubicBezTo>
                      <a:pt x="17" y="96"/>
                      <a:pt x="15" y="96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moveTo>
                      <a:pt x="8" y="93"/>
                    </a:moveTo>
                    <a:cubicBezTo>
                      <a:pt x="6" y="92"/>
                      <a:pt x="5" y="91"/>
                      <a:pt x="4" y="90"/>
                    </a:cubicBezTo>
                    <a:cubicBezTo>
                      <a:pt x="7" y="89"/>
                      <a:pt x="9" y="88"/>
                      <a:pt x="12" y="87"/>
                    </a:cubicBezTo>
                    <a:cubicBezTo>
                      <a:pt x="12" y="88"/>
                      <a:pt x="13" y="89"/>
                      <a:pt x="14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3" y="91"/>
                      <a:pt x="10" y="92"/>
                      <a:pt x="8" y="93"/>
                    </a:cubicBezTo>
                    <a:cubicBezTo>
                      <a:pt x="8" y="93"/>
                      <a:pt x="8" y="93"/>
                      <a:pt x="8" y="93"/>
                    </a:cubicBezTo>
                    <a:moveTo>
                      <a:pt x="181" y="93"/>
                    </a:moveTo>
                    <a:cubicBezTo>
                      <a:pt x="177" y="93"/>
                      <a:pt x="173" y="93"/>
                      <a:pt x="169" y="93"/>
                    </a:cubicBezTo>
                    <a:cubicBezTo>
                      <a:pt x="169" y="91"/>
                      <a:pt x="169" y="89"/>
                      <a:pt x="169" y="87"/>
                    </a:cubicBezTo>
                    <a:cubicBezTo>
                      <a:pt x="173" y="87"/>
                      <a:pt x="177" y="87"/>
                      <a:pt x="181" y="88"/>
                    </a:cubicBezTo>
                    <a:cubicBezTo>
                      <a:pt x="181" y="89"/>
                      <a:pt x="181" y="91"/>
                      <a:pt x="181" y="93"/>
                    </a:cubicBezTo>
                    <a:moveTo>
                      <a:pt x="5" y="88"/>
                    </a:moveTo>
                    <a:cubicBezTo>
                      <a:pt x="5" y="87"/>
                      <a:pt x="5" y="87"/>
                      <a:pt x="6" y="86"/>
                    </a:cubicBezTo>
                    <a:cubicBezTo>
                      <a:pt x="6" y="85"/>
                      <a:pt x="7" y="84"/>
                      <a:pt x="8" y="83"/>
                    </a:cubicBezTo>
                    <a:cubicBezTo>
                      <a:pt x="8" y="84"/>
                      <a:pt x="9" y="85"/>
                      <a:pt x="10" y="86"/>
                    </a:cubicBezTo>
                    <a:cubicBezTo>
                      <a:pt x="8" y="87"/>
                      <a:pt x="6" y="87"/>
                      <a:pt x="5" y="88"/>
                    </a:cubicBezTo>
                    <a:moveTo>
                      <a:pt x="181" y="86"/>
                    </a:moveTo>
                    <a:cubicBezTo>
                      <a:pt x="177" y="85"/>
                      <a:pt x="173" y="85"/>
                      <a:pt x="170" y="85"/>
                    </a:cubicBezTo>
                    <a:cubicBezTo>
                      <a:pt x="169" y="85"/>
                      <a:pt x="169" y="85"/>
                      <a:pt x="169" y="85"/>
                    </a:cubicBezTo>
                    <a:cubicBezTo>
                      <a:pt x="169" y="84"/>
                      <a:pt x="168" y="83"/>
                      <a:pt x="168" y="82"/>
                    </a:cubicBezTo>
                    <a:cubicBezTo>
                      <a:pt x="171" y="81"/>
                      <a:pt x="174" y="81"/>
                      <a:pt x="177" y="81"/>
                    </a:cubicBezTo>
                    <a:cubicBezTo>
                      <a:pt x="178" y="81"/>
                      <a:pt x="179" y="81"/>
                      <a:pt x="180" y="81"/>
                    </a:cubicBezTo>
                    <a:cubicBezTo>
                      <a:pt x="181" y="82"/>
                      <a:pt x="181" y="84"/>
                      <a:pt x="181" y="86"/>
                    </a:cubicBezTo>
                    <a:moveTo>
                      <a:pt x="214" y="86"/>
                    </a:moveTo>
                    <a:cubicBezTo>
                      <a:pt x="223" y="82"/>
                      <a:pt x="233" y="79"/>
                      <a:pt x="241" y="76"/>
                    </a:cubicBezTo>
                    <a:cubicBezTo>
                      <a:pt x="239" y="78"/>
                      <a:pt x="236" y="79"/>
                      <a:pt x="234" y="81"/>
                    </a:cubicBezTo>
                    <a:cubicBezTo>
                      <a:pt x="227" y="82"/>
                      <a:pt x="220" y="84"/>
                      <a:pt x="214" y="86"/>
                    </a:cubicBezTo>
                    <a:moveTo>
                      <a:pt x="168" y="80"/>
                    </a:moveTo>
                    <a:cubicBezTo>
                      <a:pt x="168" y="79"/>
                      <a:pt x="168" y="78"/>
                      <a:pt x="168" y="76"/>
                    </a:cubicBezTo>
                    <a:cubicBezTo>
                      <a:pt x="168" y="76"/>
                      <a:pt x="168" y="75"/>
                      <a:pt x="168" y="75"/>
                    </a:cubicBezTo>
                    <a:cubicBezTo>
                      <a:pt x="172" y="75"/>
                      <a:pt x="176" y="74"/>
                      <a:pt x="180" y="74"/>
                    </a:cubicBezTo>
                    <a:cubicBezTo>
                      <a:pt x="180" y="75"/>
                      <a:pt x="180" y="76"/>
                      <a:pt x="180" y="77"/>
                    </a:cubicBezTo>
                    <a:cubicBezTo>
                      <a:pt x="180" y="78"/>
                      <a:pt x="180" y="79"/>
                      <a:pt x="180" y="79"/>
                    </a:cubicBezTo>
                    <a:cubicBezTo>
                      <a:pt x="179" y="79"/>
                      <a:pt x="178" y="79"/>
                      <a:pt x="177" y="79"/>
                    </a:cubicBezTo>
                    <a:cubicBezTo>
                      <a:pt x="174" y="79"/>
                      <a:pt x="171" y="79"/>
                      <a:pt x="168" y="80"/>
                    </a:cubicBezTo>
                    <a:moveTo>
                      <a:pt x="168" y="73"/>
                    </a:moveTo>
                    <a:cubicBezTo>
                      <a:pt x="172" y="71"/>
                      <a:pt x="176" y="68"/>
                      <a:pt x="179" y="66"/>
                    </a:cubicBezTo>
                    <a:cubicBezTo>
                      <a:pt x="179" y="68"/>
                      <a:pt x="180" y="70"/>
                      <a:pt x="180" y="72"/>
                    </a:cubicBezTo>
                    <a:cubicBezTo>
                      <a:pt x="176" y="72"/>
                      <a:pt x="172" y="73"/>
                      <a:pt x="168" y="73"/>
                    </a:cubicBezTo>
                    <a:moveTo>
                      <a:pt x="165" y="71"/>
                    </a:moveTo>
                    <a:cubicBezTo>
                      <a:pt x="162" y="69"/>
                      <a:pt x="159" y="68"/>
                      <a:pt x="156" y="67"/>
                    </a:cubicBezTo>
                    <a:cubicBezTo>
                      <a:pt x="162" y="66"/>
                      <a:pt x="168" y="65"/>
                      <a:pt x="174" y="65"/>
                    </a:cubicBezTo>
                    <a:cubicBezTo>
                      <a:pt x="171" y="67"/>
                      <a:pt x="168" y="69"/>
                      <a:pt x="165" y="71"/>
                    </a:cubicBezTo>
                    <a:moveTo>
                      <a:pt x="25" y="93"/>
                    </a:moveTo>
                    <a:cubicBezTo>
                      <a:pt x="32" y="84"/>
                      <a:pt x="43" y="73"/>
                      <a:pt x="59" y="65"/>
                    </a:cubicBezTo>
                    <a:cubicBezTo>
                      <a:pt x="60" y="64"/>
                      <a:pt x="61" y="64"/>
                      <a:pt x="62" y="63"/>
                    </a:cubicBezTo>
                    <a:cubicBezTo>
                      <a:pt x="54" y="70"/>
                      <a:pt x="45" y="77"/>
                      <a:pt x="39" y="84"/>
                    </a:cubicBezTo>
                    <a:cubicBezTo>
                      <a:pt x="34" y="87"/>
                      <a:pt x="29" y="91"/>
                      <a:pt x="24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moveTo>
                      <a:pt x="153" y="66"/>
                    </a:moveTo>
                    <a:cubicBezTo>
                      <a:pt x="151" y="65"/>
                      <a:pt x="148" y="64"/>
                      <a:pt x="145" y="63"/>
                    </a:cubicBezTo>
                    <a:cubicBezTo>
                      <a:pt x="149" y="63"/>
                      <a:pt x="152" y="62"/>
                      <a:pt x="155" y="62"/>
                    </a:cubicBezTo>
                    <a:cubicBezTo>
                      <a:pt x="158" y="61"/>
                      <a:pt x="162" y="60"/>
                      <a:pt x="166" y="60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70" y="61"/>
                      <a:pt x="173" y="62"/>
                      <a:pt x="176" y="63"/>
                    </a:cubicBezTo>
                    <a:cubicBezTo>
                      <a:pt x="168" y="63"/>
                      <a:pt x="161" y="64"/>
                      <a:pt x="154" y="65"/>
                    </a:cubicBezTo>
                    <a:cubicBezTo>
                      <a:pt x="153" y="66"/>
                      <a:pt x="153" y="66"/>
                      <a:pt x="153" y="66"/>
                    </a:cubicBezTo>
                    <a:moveTo>
                      <a:pt x="141" y="61"/>
                    </a:moveTo>
                    <a:cubicBezTo>
                      <a:pt x="138" y="61"/>
                      <a:pt x="135" y="60"/>
                      <a:pt x="132" y="59"/>
                    </a:cubicBezTo>
                    <a:cubicBezTo>
                      <a:pt x="139" y="58"/>
                      <a:pt x="145" y="56"/>
                      <a:pt x="152" y="54"/>
                    </a:cubicBezTo>
                    <a:cubicBezTo>
                      <a:pt x="156" y="55"/>
                      <a:pt x="160" y="57"/>
                      <a:pt x="164" y="58"/>
                    </a:cubicBezTo>
                    <a:cubicBezTo>
                      <a:pt x="161" y="59"/>
                      <a:pt x="157" y="59"/>
                      <a:pt x="154" y="60"/>
                    </a:cubicBezTo>
                    <a:cubicBezTo>
                      <a:pt x="151" y="60"/>
                      <a:pt x="147" y="61"/>
                      <a:pt x="144" y="61"/>
                    </a:cubicBezTo>
                    <a:cubicBezTo>
                      <a:pt x="143" y="61"/>
                      <a:pt x="143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2" y="61"/>
                    </a:cubicBezTo>
                    <a:cubicBezTo>
                      <a:pt x="142" y="61"/>
                      <a:pt x="142" y="61"/>
                      <a:pt x="141" y="61"/>
                    </a:cubicBezTo>
                    <a:cubicBezTo>
                      <a:pt x="141" y="61"/>
                      <a:pt x="141" y="61"/>
                      <a:pt x="141" y="61"/>
                    </a:cubicBezTo>
                    <a:cubicBezTo>
                      <a:pt x="141" y="61"/>
                      <a:pt x="141" y="61"/>
                      <a:pt x="141" y="61"/>
                    </a:cubicBezTo>
                    <a:moveTo>
                      <a:pt x="50" y="76"/>
                    </a:moveTo>
                    <a:cubicBezTo>
                      <a:pt x="56" y="70"/>
                      <a:pt x="64" y="64"/>
                      <a:pt x="70" y="60"/>
                    </a:cubicBezTo>
                    <a:cubicBezTo>
                      <a:pt x="76" y="57"/>
                      <a:pt x="82" y="55"/>
                      <a:pt x="89" y="53"/>
                    </a:cubicBezTo>
                    <a:cubicBezTo>
                      <a:pt x="82" y="58"/>
                      <a:pt x="74" y="63"/>
                      <a:pt x="67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1" y="70"/>
                      <a:pt x="55" y="73"/>
                      <a:pt x="50" y="76"/>
                    </a:cubicBezTo>
                    <a:moveTo>
                      <a:pt x="128" y="59"/>
                    </a:moveTo>
                    <a:cubicBezTo>
                      <a:pt x="124" y="58"/>
                      <a:pt x="120" y="58"/>
                      <a:pt x="116" y="57"/>
                    </a:cubicBezTo>
                    <a:cubicBezTo>
                      <a:pt x="122" y="55"/>
                      <a:pt x="127" y="53"/>
                      <a:pt x="133" y="51"/>
                    </a:cubicBezTo>
                    <a:cubicBezTo>
                      <a:pt x="138" y="51"/>
                      <a:pt x="143" y="52"/>
                      <a:pt x="148" y="53"/>
                    </a:cubicBezTo>
                    <a:cubicBezTo>
                      <a:pt x="141" y="55"/>
                      <a:pt x="135" y="57"/>
                      <a:pt x="128" y="59"/>
                    </a:cubicBezTo>
                    <a:moveTo>
                      <a:pt x="76" y="63"/>
                    </a:moveTo>
                    <a:cubicBezTo>
                      <a:pt x="83" y="60"/>
                      <a:pt x="89" y="55"/>
                      <a:pt x="95" y="52"/>
                    </a:cubicBezTo>
                    <a:cubicBezTo>
                      <a:pt x="100" y="51"/>
                      <a:pt x="105" y="50"/>
                      <a:pt x="111" y="50"/>
                    </a:cubicBezTo>
                    <a:cubicBezTo>
                      <a:pt x="103" y="53"/>
                      <a:pt x="96" y="56"/>
                      <a:pt x="89" y="59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3" y="61"/>
                      <a:pt x="80" y="62"/>
                      <a:pt x="76" y="63"/>
                    </a:cubicBezTo>
                    <a:moveTo>
                      <a:pt x="95" y="59"/>
                    </a:moveTo>
                    <a:cubicBezTo>
                      <a:pt x="102" y="56"/>
                      <a:pt x="109" y="53"/>
                      <a:pt x="116" y="50"/>
                    </a:cubicBezTo>
                    <a:cubicBezTo>
                      <a:pt x="117" y="50"/>
                      <a:pt x="117" y="50"/>
                      <a:pt x="118" y="50"/>
                    </a:cubicBezTo>
                    <a:cubicBezTo>
                      <a:pt x="122" y="50"/>
                      <a:pt x="125" y="50"/>
                      <a:pt x="129" y="50"/>
                    </a:cubicBezTo>
                    <a:cubicBezTo>
                      <a:pt x="123" y="53"/>
                      <a:pt x="117" y="55"/>
                      <a:pt x="111" y="57"/>
                    </a:cubicBezTo>
                    <a:cubicBezTo>
                      <a:pt x="106" y="57"/>
                      <a:pt x="100" y="58"/>
                      <a:pt x="95" y="59"/>
                    </a:cubicBezTo>
                    <a:moveTo>
                      <a:pt x="179" y="25"/>
                    </a:moveTo>
                    <a:cubicBezTo>
                      <a:pt x="176" y="24"/>
                      <a:pt x="173" y="22"/>
                      <a:pt x="170" y="21"/>
                    </a:cubicBezTo>
                    <a:cubicBezTo>
                      <a:pt x="170" y="20"/>
                      <a:pt x="170" y="19"/>
                      <a:pt x="170" y="18"/>
                    </a:cubicBezTo>
                    <a:cubicBezTo>
                      <a:pt x="173" y="19"/>
                      <a:pt x="176" y="20"/>
                      <a:pt x="180" y="20"/>
                    </a:cubicBezTo>
                    <a:cubicBezTo>
                      <a:pt x="179" y="22"/>
                      <a:pt x="179" y="23"/>
                      <a:pt x="179" y="25"/>
                    </a:cubicBezTo>
                    <a:moveTo>
                      <a:pt x="180" y="18"/>
                    </a:moveTo>
                    <a:cubicBezTo>
                      <a:pt x="177" y="18"/>
                      <a:pt x="174" y="18"/>
                      <a:pt x="171" y="17"/>
                    </a:cubicBezTo>
                    <a:cubicBezTo>
                      <a:pt x="171" y="15"/>
                      <a:pt x="171" y="14"/>
                      <a:pt x="171" y="13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ubicBezTo>
                      <a:pt x="180" y="15"/>
                      <a:pt x="180" y="17"/>
                      <a:pt x="180" y="18"/>
                    </a:cubicBezTo>
                    <a:moveTo>
                      <a:pt x="181" y="29"/>
                    </a:moveTo>
                    <a:cubicBezTo>
                      <a:pt x="181" y="29"/>
                      <a:pt x="181" y="29"/>
                      <a:pt x="181" y="29"/>
                    </a:cubicBezTo>
                    <a:cubicBezTo>
                      <a:pt x="182" y="29"/>
                      <a:pt x="182" y="28"/>
                      <a:pt x="182" y="28"/>
                    </a:cubicBezTo>
                    <a:cubicBezTo>
                      <a:pt x="183" y="19"/>
                      <a:pt x="184" y="14"/>
                      <a:pt x="185" y="6"/>
                    </a:cubicBezTo>
                    <a:cubicBezTo>
                      <a:pt x="208" y="24"/>
                      <a:pt x="232" y="52"/>
                      <a:pt x="252" y="69"/>
                    </a:cubicBezTo>
                    <a:cubicBezTo>
                      <a:pt x="234" y="74"/>
                      <a:pt x="207" y="83"/>
                      <a:pt x="185" y="94"/>
                    </a:cubicBezTo>
                    <a:cubicBezTo>
                      <a:pt x="184" y="86"/>
                      <a:pt x="184" y="79"/>
                      <a:pt x="184" y="74"/>
                    </a:cubicBezTo>
                    <a:cubicBezTo>
                      <a:pt x="183" y="71"/>
                      <a:pt x="183" y="68"/>
                      <a:pt x="183" y="66"/>
                    </a:cubicBezTo>
                    <a:cubicBezTo>
                      <a:pt x="183" y="65"/>
                      <a:pt x="183" y="64"/>
                      <a:pt x="182" y="64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2"/>
                      <a:pt x="181" y="62"/>
                      <a:pt x="181" y="62"/>
                    </a:cubicBezTo>
                    <a:cubicBezTo>
                      <a:pt x="159" y="50"/>
                      <a:pt x="137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95" y="46"/>
                      <a:pt x="74" y="53"/>
                      <a:pt x="58" y="61"/>
                    </a:cubicBezTo>
                    <a:cubicBezTo>
                      <a:pt x="42" y="70"/>
                      <a:pt x="29" y="81"/>
                      <a:pt x="23" y="9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0" y="90"/>
                      <a:pt x="17" y="87"/>
                      <a:pt x="14" y="85"/>
                    </a:cubicBezTo>
                    <a:cubicBezTo>
                      <a:pt x="13" y="84"/>
                      <a:pt x="11" y="82"/>
                      <a:pt x="11" y="81"/>
                    </a:cubicBezTo>
                    <a:cubicBezTo>
                      <a:pt x="10" y="81"/>
                      <a:pt x="10" y="80"/>
                      <a:pt x="10" y="80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7" y="68"/>
                      <a:pt x="33" y="52"/>
                      <a:pt x="53" y="40"/>
                    </a:cubicBezTo>
                    <a:cubicBezTo>
                      <a:pt x="74" y="27"/>
                      <a:pt x="101" y="18"/>
                      <a:pt x="129" y="18"/>
                    </a:cubicBezTo>
                    <a:cubicBezTo>
                      <a:pt x="141" y="18"/>
                      <a:pt x="154" y="20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6"/>
                      <a:pt x="176" y="27"/>
                      <a:pt x="180" y="29"/>
                    </a:cubicBezTo>
                    <a:cubicBezTo>
                      <a:pt x="180" y="29"/>
                      <a:pt x="180" y="29"/>
                      <a:pt x="181" y="29"/>
                    </a:cubicBezTo>
                    <a:moveTo>
                      <a:pt x="181" y="12"/>
                    </a:moveTo>
                    <a:cubicBezTo>
                      <a:pt x="178" y="11"/>
                      <a:pt x="175" y="11"/>
                      <a:pt x="172" y="11"/>
                    </a:cubicBezTo>
                    <a:cubicBezTo>
                      <a:pt x="175" y="9"/>
                      <a:pt x="178" y="7"/>
                      <a:pt x="181" y="5"/>
                    </a:cubicBezTo>
                    <a:cubicBezTo>
                      <a:pt x="181" y="8"/>
                      <a:pt x="181" y="10"/>
                      <a:pt x="181" y="12"/>
                    </a:cubicBezTo>
                    <a:moveTo>
                      <a:pt x="184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78" y="3"/>
                      <a:pt x="173" y="6"/>
                      <a:pt x="168" y="9"/>
                    </a:cubicBezTo>
                    <a:cubicBezTo>
                      <a:pt x="168" y="9"/>
                      <a:pt x="168" y="10"/>
                      <a:pt x="167" y="10"/>
                    </a:cubicBezTo>
                    <a:cubicBezTo>
                      <a:pt x="167" y="14"/>
                      <a:pt x="167" y="17"/>
                      <a:pt x="167" y="20"/>
                    </a:cubicBezTo>
                    <a:cubicBezTo>
                      <a:pt x="154" y="16"/>
                      <a:pt x="141" y="14"/>
                      <a:pt x="129" y="14"/>
                    </a:cubicBezTo>
                    <a:cubicBezTo>
                      <a:pt x="100" y="14"/>
                      <a:pt x="73" y="24"/>
                      <a:pt x="52" y="37"/>
                    </a:cubicBezTo>
                    <a:cubicBezTo>
                      <a:pt x="30" y="49"/>
                      <a:pt x="14" y="65"/>
                      <a:pt x="6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81"/>
                      <a:pt x="3" y="83"/>
                      <a:pt x="3" y="84"/>
                    </a:cubicBezTo>
                    <a:cubicBezTo>
                      <a:pt x="2" y="86"/>
                      <a:pt x="1" y="87"/>
                      <a:pt x="0" y="89"/>
                    </a:cubicBezTo>
                    <a:cubicBezTo>
                      <a:pt x="0" y="90"/>
                      <a:pt x="0" y="90"/>
                      <a:pt x="1" y="91"/>
                    </a:cubicBezTo>
                    <a:cubicBezTo>
                      <a:pt x="2" y="92"/>
                      <a:pt x="4" y="95"/>
                      <a:pt x="7" y="97"/>
                    </a:cubicBezTo>
                    <a:cubicBezTo>
                      <a:pt x="10" y="100"/>
                      <a:pt x="13" y="103"/>
                      <a:pt x="16" y="104"/>
                    </a:cubicBezTo>
                    <a:cubicBezTo>
                      <a:pt x="16" y="104"/>
                      <a:pt x="16" y="104"/>
                      <a:pt x="17" y="104"/>
                    </a:cubicBezTo>
                    <a:cubicBezTo>
                      <a:pt x="17" y="104"/>
                      <a:pt x="18" y="104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41" y="86"/>
                      <a:pt x="71" y="61"/>
                      <a:pt x="111" y="61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27" y="61"/>
                      <a:pt x="144" y="65"/>
                      <a:pt x="164" y="74"/>
                    </a:cubicBezTo>
                    <a:cubicBezTo>
                      <a:pt x="164" y="74"/>
                      <a:pt x="164" y="75"/>
                      <a:pt x="164" y="75"/>
                    </a:cubicBezTo>
                    <a:cubicBezTo>
                      <a:pt x="165" y="81"/>
                      <a:pt x="166" y="97"/>
                      <a:pt x="166" y="105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6"/>
                      <a:pt x="167" y="106"/>
                      <a:pt x="167" y="106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8" y="107"/>
                      <a:pt x="168" y="107"/>
                      <a:pt x="168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7"/>
                      <a:pt x="169" y="107"/>
                      <a:pt x="169" y="107"/>
                    </a:cubicBezTo>
                    <a:cubicBezTo>
                      <a:pt x="169" y="106"/>
                      <a:pt x="170" y="106"/>
                      <a:pt x="170" y="106"/>
                    </a:cubicBezTo>
                    <a:cubicBezTo>
                      <a:pt x="191" y="96"/>
                      <a:pt x="214" y="88"/>
                      <a:pt x="235" y="85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41" y="80"/>
                      <a:pt x="248" y="76"/>
                      <a:pt x="254" y="73"/>
                    </a:cubicBezTo>
                    <a:cubicBezTo>
                      <a:pt x="254" y="72"/>
                      <a:pt x="255" y="72"/>
                      <a:pt x="256" y="72"/>
                    </a:cubicBezTo>
                    <a:cubicBezTo>
                      <a:pt x="256" y="72"/>
                      <a:pt x="257" y="71"/>
                      <a:pt x="257" y="71"/>
                    </a:cubicBezTo>
                    <a:cubicBezTo>
                      <a:pt x="257" y="70"/>
                      <a:pt x="257" y="69"/>
                      <a:pt x="257" y="69"/>
                    </a:cubicBezTo>
                    <a:cubicBezTo>
                      <a:pt x="237" y="51"/>
                      <a:pt x="211" y="21"/>
                      <a:pt x="186" y="2"/>
                    </a:cubicBezTo>
                    <a:cubicBezTo>
                      <a:pt x="185" y="1"/>
                      <a:pt x="185" y="1"/>
                      <a:pt x="185" y="1"/>
                    </a:cubicBezTo>
                    <a:cubicBezTo>
                      <a:pt x="185" y="0"/>
                      <a:pt x="184" y="0"/>
                      <a:pt x="18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8" name="Freeform 878"/>
              <p:cNvSpPr>
                <a:spLocks noEditPoints="1" noChangeArrowheads="1"/>
              </p:cNvSpPr>
              <p:nvPr/>
            </p:nvSpPr>
            <p:spPr bwMode="auto">
              <a:xfrm>
                <a:off x="2372" y="3078"/>
                <a:ext cx="545" cy="564"/>
              </a:xfrm>
              <a:custGeom>
                <a:avLst/>
                <a:gdLst>
                  <a:gd name="T0" fmla="*/ 216 w 230"/>
                  <a:gd name="T1" fmla="*/ 232 h 238"/>
                  <a:gd name="T2" fmla="*/ 216 w 230"/>
                  <a:gd name="T3" fmla="*/ 232 h 238"/>
                  <a:gd name="T4" fmla="*/ 217 w 230"/>
                  <a:gd name="T5" fmla="*/ 220 h 238"/>
                  <a:gd name="T6" fmla="*/ 225 w 230"/>
                  <a:gd name="T7" fmla="*/ 222 h 238"/>
                  <a:gd name="T8" fmla="*/ 218 w 230"/>
                  <a:gd name="T9" fmla="*/ 212 h 238"/>
                  <a:gd name="T10" fmla="*/ 226 w 230"/>
                  <a:gd name="T11" fmla="*/ 214 h 238"/>
                  <a:gd name="T12" fmla="*/ 226 w 230"/>
                  <a:gd name="T13" fmla="*/ 214 h 238"/>
                  <a:gd name="T14" fmla="*/ 214 w 230"/>
                  <a:gd name="T15" fmla="*/ 207 h 238"/>
                  <a:gd name="T16" fmla="*/ 212 w 230"/>
                  <a:gd name="T17" fmla="*/ 207 h 238"/>
                  <a:gd name="T18" fmla="*/ 146 w 230"/>
                  <a:gd name="T19" fmla="*/ 190 h 238"/>
                  <a:gd name="T20" fmla="*/ 155 w 230"/>
                  <a:gd name="T21" fmla="*/ 187 h 238"/>
                  <a:gd name="T22" fmla="*/ 104 w 230"/>
                  <a:gd name="T23" fmla="*/ 158 h 238"/>
                  <a:gd name="T24" fmla="*/ 133 w 230"/>
                  <a:gd name="T25" fmla="*/ 173 h 238"/>
                  <a:gd name="T26" fmla="*/ 100 w 230"/>
                  <a:gd name="T27" fmla="*/ 153 h 238"/>
                  <a:gd name="T28" fmla="*/ 19 w 230"/>
                  <a:gd name="T29" fmla="*/ 128 h 238"/>
                  <a:gd name="T30" fmla="*/ 108 w 230"/>
                  <a:gd name="T31" fmla="*/ 147 h 238"/>
                  <a:gd name="T32" fmla="*/ 108 w 230"/>
                  <a:gd name="T33" fmla="*/ 147 h 238"/>
                  <a:gd name="T34" fmla="*/ 27 w 230"/>
                  <a:gd name="T35" fmla="*/ 126 h 238"/>
                  <a:gd name="T36" fmla="*/ 28 w 230"/>
                  <a:gd name="T37" fmla="*/ 111 h 238"/>
                  <a:gd name="T38" fmla="*/ 77 w 230"/>
                  <a:gd name="T39" fmla="*/ 115 h 238"/>
                  <a:gd name="T40" fmla="*/ 92 w 230"/>
                  <a:gd name="T41" fmla="*/ 119 h 238"/>
                  <a:gd name="T42" fmla="*/ 97 w 230"/>
                  <a:gd name="T43" fmla="*/ 130 h 238"/>
                  <a:gd name="T44" fmla="*/ 86 w 230"/>
                  <a:gd name="T45" fmla="*/ 101 h 238"/>
                  <a:gd name="T46" fmla="*/ 71 w 230"/>
                  <a:gd name="T47" fmla="*/ 96 h 238"/>
                  <a:gd name="T48" fmla="*/ 90 w 230"/>
                  <a:gd name="T49" fmla="*/ 114 h 238"/>
                  <a:gd name="T50" fmla="*/ 83 w 230"/>
                  <a:gd name="T51" fmla="*/ 84 h 238"/>
                  <a:gd name="T52" fmla="*/ 80 w 230"/>
                  <a:gd name="T53" fmla="*/ 68 h 238"/>
                  <a:gd name="T54" fmla="*/ 91 w 230"/>
                  <a:gd name="T55" fmla="*/ 77 h 238"/>
                  <a:gd name="T56" fmla="*/ 93 w 230"/>
                  <a:gd name="T57" fmla="*/ 74 h 238"/>
                  <a:gd name="T58" fmla="*/ 87 w 230"/>
                  <a:gd name="T59" fmla="*/ 61 h 238"/>
                  <a:gd name="T60" fmla="*/ 103 w 230"/>
                  <a:gd name="T61" fmla="*/ 67 h 238"/>
                  <a:gd name="T62" fmla="*/ 103 w 230"/>
                  <a:gd name="T63" fmla="*/ 67 h 238"/>
                  <a:gd name="T64" fmla="*/ 60 w 230"/>
                  <a:gd name="T65" fmla="*/ 31 h 238"/>
                  <a:gd name="T66" fmla="*/ 90 w 230"/>
                  <a:gd name="T67" fmla="*/ 52 h 238"/>
                  <a:gd name="T68" fmla="*/ 62 w 230"/>
                  <a:gd name="T69" fmla="*/ 79 h 238"/>
                  <a:gd name="T70" fmla="*/ 209 w 230"/>
                  <a:gd name="T71" fmla="*/ 212 h 238"/>
                  <a:gd name="T72" fmla="*/ 212 w 230"/>
                  <a:gd name="T73" fmla="*/ 230 h 238"/>
                  <a:gd name="T74" fmla="*/ 199 w 230"/>
                  <a:gd name="T75" fmla="*/ 233 h 238"/>
                  <a:gd name="T76" fmla="*/ 32 w 230"/>
                  <a:gd name="T77" fmla="*/ 107 h 238"/>
                  <a:gd name="T78" fmla="*/ 5 w 230"/>
                  <a:gd name="T79" fmla="*/ 120 h 238"/>
                  <a:gd name="T80" fmla="*/ 0 w 230"/>
                  <a:gd name="T81" fmla="*/ 118 h 238"/>
                  <a:gd name="T82" fmla="*/ 21 w 230"/>
                  <a:gd name="T83" fmla="*/ 134 h 238"/>
                  <a:gd name="T84" fmla="*/ 103 w 230"/>
                  <a:gd name="T85" fmla="*/ 208 h 238"/>
                  <a:gd name="T86" fmla="*/ 221 w 230"/>
                  <a:gd name="T87" fmla="*/ 236 h 238"/>
                  <a:gd name="T88" fmla="*/ 230 w 230"/>
                  <a:gd name="T89" fmla="*/ 213 h 238"/>
                  <a:gd name="T90" fmla="*/ 227 w 230"/>
                  <a:gd name="T91" fmla="*/ 206 h 238"/>
                  <a:gd name="T92" fmla="*/ 101 w 230"/>
                  <a:gd name="T93" fmla="*/ 75 h 238"/>
                  <a:gd name="T94" fmla="*/ 116 w 230"/>
                  <a:gd name="T95" fmla="*/ 61 h 238"/>
                  <a:gd name="T96" fmla="*/ 116 w 230"/>
                  <a:gd name="T97" fmla="*/ 60 h 238"/>
                  <a:gd name="T98" fmla="*/ 115 w 230"/>
                  <a:gd name="T99" fmla="*/ 58 h 238"/>
                  <a:gd name="T100" fmla="*/ 113 w 230"/>
                  <a:gd name="T101" fmla="*/ 57 h 238"/>
                  <a:gd name="T102" fmla="*/ 15 w 230"/>
                  <a:gd name="T103" fmla="*/ 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238">
                    <a:moveTo>
                      <a:pt x="211" y="233"/>
                    </a:move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moveTo>
                      <a:pt x="216" y="232"/>
                    </a:moveTo>
                    <a:cubicBezTo>
                      <a:pt x="216" y="231"/>
                      <a:pt x="217" y="229"/>
                      <a:pt x="217" y="227"/>
                    </a:cubicBezTo>
                    <a:cubicBezTo>
                      <a:pt x="219" y="229"/>
                      <a:pt x="221" y="230"/>
                      <a:pt x="223" y="231"/>
                    </a:cubicBezTo>
                    <a:cubicBezTo>
                      <a:pt x="222" y="231"/>
                      <a:pt x="221" y="232"/>
                      <a:pt x="220" y="232"/>
                    </a:cubicBezTo>
                    <a:cubicBezTo>
                      <a:pt x="219" y="232"/>
                      <a:pt x="218" y="232"/>
                      <a:pt x="216" y="232"/>
                    </a:cubicBezTo>
                    <a:moveTo>
                      <a:pt x="225" y="230"/>
                    </a:moveTo>
                    <a:cubicBezTo>
                      <a:pt x="222" y="228"/>
                      <a:pt x="220" y="227"/>
                      <a:pt x="217" y="225"/>
                    </a:cubicBezTo>
                    <a:cubicBezTo>
                      <a:pt x="217" y="223"/>
                      <a:pt x="217" y="222"/>
                      <a:pt x="217" y="221"/>
                    </a:cubicBezTo>
                    <a:cubicBezTo>
                      <a:pt x="217" y="220"/>
                      <a:pt x="217" y="220"/>
                      <a:pt x="217" y="220"/>
                    </a:cubicBezTo>
                    <a:cubicBezTo>
                      <a:pt x="220" y="221"/>
                      <a:pt x="223" y="222"/>
                      <a:pt x="225" y="224"/>
                    </a:cubicBezTo>
                    <a:cubicBezTo>
                      <a:pt x="225" y="225"/>
                      <a:pt x="225" y="225"/>
                      <a:pt x="225" y="225"/>
                    </a:cubicBezTo>
                    <a:cubicBezTo>
                      <a:pt x="225" y="227"/>
                      <a:pt x="225" y="228"/>
                      <a:pt x="225" y="230"/>
                    </a:cubicBezTo>
                    <a:moveTo>
                      <a:pt x="225" y="222"/>
                    </a:moveTo>
                    <a:cubicBezTo>
                      <a:pt x="223" y="220"/>
                      <a:pt x="220" y="218"/>
                      <a:pt x="217" y="217"/>
                    </a:cubicBezTo>
                    <a:cubicBezTo>
                      <a:pt x="217" y="216"/>
                      <a:pt x="217" y="214"/>
                      <a:pt x="217" y="212"/>
                    </a:cubicBezTo>
                    <a:cubicBezTo>
                      <a:pt x="216" y="212"/>
                      <a:pt x="216" y="212"/>
                      <a:pt x="216" y="212"/>
                    </a:cubicBezTo>
                    <a:cubicBezTo>
                      <a:pt x="217" y="212"/>
                      <a:pt x="218" y="212"/>
                      <a:pt x="218" y="212"/>
                    </a:cubicBezTo>
                    <a:cubicBezTo>
                      <a:pt x="220" y="213"/>
                      <a:pt x="223" y="215"/>
                      <a:pt x="225" y="216"/>
                    </a:cubicBezTo>
                    <a:cubicBezTo>
                      <a:pt x="225" y="216"/>
                      <a:pt x="225" y="216"/>
                      <a:pt x="225" y="216"/>
                    </a:cubicBezTo>
                    <a:cubicBezTo>
                      <a:pt x="225" y="218"/>
                      <a:pt x="225" y="220"/>
                      <a:pt x="225" y="222"/>
                    </a:cubicBezTo>
                    <a:moveTo>
                      <a:pt x="226" y="214"/>
                    </a:moveTo>
                    <a:cubicBezTo>
                      <a:pt x="224" y="213"/>
                      <a:pt x="223" y="212"/>
                      <a:pt x="222" y="211"/>
                    </a:cubicBezTo>
                    <a:cubicBezTo>
                      <a:pt x="223" y="211"/>
                      <a:pt x="224" y="211"/>
                      <a:pt x="226" y="211"/>
                    </a:cubicBezTo>
                    <a:cubicBezTo>
                      <a:pt x="226" y="211"/>
                      <a:pt x="226" y="212"/>
                      <a:pt x="226" y="213"/>
                    </a:cubicBezTo>
                    <a:cubicBezTo>
                      <a:pt x="226" y="214"/>
                      <a:pt x="226" y="214"/>
                      <a:pt x="226" y="214"/>
                    </a:cubicBezTo>
                    <a:moveTo>
                      <a:pt x="209" y="207"/>
                    </a:moveTo>
                    <a:cubicBezTo>
                      <a:pt x="194" y="207"/>
                      <a:pt x="175" y="204"/>
                      <a:pt x="155" y="194"/>
                    </a:cubicBezTo>
                    <a:cubicBezTo>
                      <a:pt x="167" y="197"/>
                      <a:pt x="181" y="200"/>
                      <a:pt x="192" y="202"/>
                    </a:cubicBezTo>
                    <a:cubicBezTo>
                      <a:pt x="200" y="204"/>
                      <a:pt x="207" y="206"/>
                      <a:pt x="214" y="207"/>
                    </a:cubicBezTo>
                    <a:cubicBezTo>
                      <a:pt x="213" y="207"/>
                      <a:pt x="213" y="207"/>
                      <a:pt x="213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1" y="207"/>
                      <a:pt x="210" y="207"/>
                      <a:pt x="209" y="207"/>
                    </a:cubicBezTo>
                    <a:cubicBezTo>
                      <a:pt x="209" y="207"/>
                      <a:pt x="209" y="207"/>
                      <a:pt x="209" y="207"/>
                    </a:cubicBezTo>
                    <a:moveTo>
                      <a:pt x="177" y="197"/>
                    </a:moveTo>
                    <a:cubicBezTo>
                      <a:pt x="166" y="195"/>
                      <a:pt x="154" y="192"/>
                      <a:pt x="146" y="190"/>
                    </a:cubicBezTo>
                    <a:cubicBezTo>
                      <a:pt x="140" y="187"/>
                      <a:pt x="135" y="184"/>
                      <a:pt x="130" y="180"/>
                    </a:cubicBezTo>
                    <a:cubicBezTo>
                      <a:pt x="128" y="179"/>
                      <a:pt x="126" y="178"/>
                      <a:pt x="124" y="176"/>
                    </a:cubicBezTo>
                    <a:cubicBezTo>
                      <a:pt x="134" y="180"/>
                      <a:pt x="145" y="183"/>
                      <a:pt x="154" y="187"/>
                    </a:cubicBezTo>
                    <a:cubicBezTo>
                      <a:pt x="155" y="187"/>
                      <a:pt x="155" y="187"/>
                      <a:pt x="155" y="187"/>
                    </a:cubicBezTo>
                    <a:cubicBezTo>
                      <a:pt x="162" y="191"/>
                      <a:pt x="170" y="194"/>
                      <a:pt x="177" y="197"/>
                    </a:cubicBezTo>
                    <a:moveTo>
                      <a:pt x="144" y="181"/>
                    </a:moveTo>
                    <a:cubicBezTo>
                      <a:pt x="135" y="178"/>
                      <a:pt x="126" y="175"/>
                      <a:pt x="119" y="172"/>
                    </a:cubicBezTo>
                    <a:cubicBezTo>
                      <a:pt x="114" y="167"/>
                      <a:pt x="109" y="163"/>
                      <a:pt x="104" y="158"/>
                    </a:cubicBezTo>
                    <a:cubicBezTo>
                      <a:pt x="113" y="162"/>
                      <a:pt x="122" y="167"/>
                      <a:pt x="131" y="172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2" y="173"/>
                      <a:pt x="133" y="173"/>
                      <a:pt x="133" y="173"/>
                    </a:cubicBezTo>
                    <a:cubicBezTo>
                      <a:pt x="133" y="173"/>
                      <a:pt x="133" y="173"/>
                      <a:pt x="133" y="173"/>
                    </a:cubicBezTo>
                    <a:cubicBezTo>
                      <a:pt x="137" y="176"/>
                      <a:pt x="140" y="178"/>
                      <a:pt x="144" y="181"/>
                    </a:cubicBezTo>
                    <a:moveTo>
                      <a:pt x="125" y="166"/>
                    </a:moveTo>
                    <a:cubicBezTo>
                      <a:pt x="117" y="162"/>
                      <a:pt x="108" y="157"/>
                      <a:pt x="100" y="153"/>
                    </a:cubicBezTo>
                    <a:cubicBezTo>
                      <a:pt x="97" y="149"/>
                      <a:pt x="94" y="144"/>
                      <a:pt x="91" y="140"/>
                    </a:cubicBezTo>
                    <a:cubicBezTo>
                      <a:pt x="98" y="143"/>
                      <a:pt x="105" y="148"/>
                      <a:pt x="111" y="152"/>
                    </a:cubicBezTo>
                    <a:cubicBezTo>
                      <a:pt x="116" y="157"/>
                      <a:pt x="120" y="162"/>
                      <a:pt x="125" y="166"/>
                    </a:cubicBezTo>
                    <a:moveTo>
                      <a:pt x="19" y="128"/>
                    </a:moveTo>
                    <a:cubicBezTo>
                      <a:pt x="15" y="127"/>
                      <a:pt x="11" y="125"/>
                      <a:pt x="7" y="124"/>
                    </a:cubicBezTo>
                    <a:cubicBezTo>
                      <a:pt x="10" y="122"/>
                      <a:pt x="12" y="121"/>
                      <a:pt x="14" y="119"/>
                    </a:cubicBezTo>
                    <a:cubicBezTo>
                      <a:pt x="16" y="122"/>
                      <a:pt x="17" y="125"/>
                      <a:pt x="19" y="128"/>
                    </a:cubicBezTo>
                    <a:moveTo>
                      <a:pt x="108" y="147"/>
                    </a:moveTo>
                    <a:cubicBezTo>
                      <a:pt x="101" y="143"/>
                      <a:pt x="95" y="139"/>
                      <a:pt x="88" y="136"/>
                    </a:cubicBezTo>
                    <a:cubicBezTo>
                      <a:pt x="85" y="131"/>
                      <a:pt x="82" y="125"/>
                      <a:pt x="79" y="119"/>
                    </a:cubicBezTo>
                    <a:cubicBezTo>
                      <a:pt x="86" y="124"/>
                      <a:pt x="93" y="129"/>
                      <a:pt x="100" y="134"/>
                    </a:cubicBezTo>
                    <a:cubicBezTo>
                      <a:pt x="102" y="139"/>
                      <a:pt x="105" y="143"/>
                      <a:pt x="108" y="147"/>
                    </a:cubicBezTo>
                    <a:moveTo>
                      <a:pt x="22" y="128"/>
                    </a:moveTo>
                    <a:cubicBezTo>
                      <a:pt x="20" y="125"/>
                      <a:pt x="18" y="122"/>
                      <a:pt x="16" y="118"/>
                    </a:cubicBezTo>
                    <a:cubicBezTo>
                      <a:pt x="18" y="117"/>
                      <a:pt x="20" y="116"/>
                      <a:pt x="21" y="115"/>
                    </a:cubicBezTo>
                    <a:cubicBezTo>
                      <a:pt x="23" y="118"/>
                      <a:pt x="25" y="122"/>
                      <a:pt x="27" y="126"/>
                    </a:cubicBezTo>
                    <a:cubicBezTo>
                      <a:pt x="25" y="127"/>
                      <a:pt x="24" y="127"/>
                      <a:pt x="22" y="128"/>
                    </a:cubicBezTo>
                    <a:moveTo>
                      <a:pt x="28" y="124"/>
                    </a:moveTo>
                    <a:cubicBezTo>
                      <a:pt x="27" y="121"/>
                      <a:pt x="25" y="117"/>
                      <a:pt x="23" y="114"/>
                    </a:cubicBezTo>
                    <a:cubicBezTo>
                      <a:pt x="25" y="113"/>
                      <a:pt x="26" y="112"/>
                      <a:pt x="28" y="111"/>
                    </a:cubicBezTo>
                    <a:cubicBezTo>
                      <a:pt x="29" y="115"/>
                      <a:pt x="30" y="118"/>
                      <a:pt x="31" y="122"/>
                    </a:cubicBezTo>
                    <a:cubicBezTo>
                      <a:pt x="30" y="123"/>
                      <a:pt x="29" y="123"/>
                      <a:pt x="28" y="124"/>
                    </a:cubicBezTo>
                    <a:moveTo>
                      <a:pt x="97" y="130"/>
                    </a:moveTo>
                    <a:cubicBezTo>
                      <a:pt x="91" y="125"/>
                      <a:pt x="84" y="120"/>
                      <a:pt x="77" y="115"/>
                    </a:cubicBezTo>
                    <a:cubicBezTo>
                      <a:pt x="75" y="110"/>
                      <a:pt x="74" y="105"/>
                      <a:pt x="72" y="100"/>
                    </a:cubicBezTo>
                    <a:cubicBezTo>
                      <a:pt x="75" y="103"/>
                      <a:pt x="78" y="106"/>
                      <a:pt x="81" y="108"/>
                    </a:cubicBezTo>
                    <a:cubicBezTo>
                      <a:pt x="84" y="111"/>
                      <a:pt x="87" y="114"/>
                      <a:pt x="90" y="117"/>
                    </a:cubicBezTo>
                    <a:cubicBezTo>
                      <a:pt x="90" y="118"/>
                      <a:pt x="91" y="118"/>
                      <a:pt x="92" y="119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1" y="119"/>
                      <a:pt x="92" y="120"/>
                      <a:pt x="92" y="120"/>
                    </a:cubicBezTo>
                    <a:cubicBezTo>
                      <a:pt x="93" y="120"/>
                      <a:pt x="93" y="120"/>
                      <a:pt x="93" y="120"/>
                    </a:cubicBezTo>
                    <a:cubicBezTo>
                      <a:pt x="94" y="124"/>
                      <a:pt x="96" y="127"/>
                      <a:pt x="97" y="130"/>
                    </a:cubicBezTo>
                    <a:moveTo>
                      <a:pt x="86" y="101"/>
                    </a:moveTo>
                    <a:cubicBezTo>
                      <a:pt x="81" y="96"/>
                      <a:pt x="76" y="91"/>
                      <a:pt x="71" y="85"/>
                    </a:cubicBezTo>
                    <a:cubicBezTo>
                      <a:pt x="75" y="86"/>
                      <a:pt x="79" y="88"/>
                      <a:pt x="83" y="89"/>
                    </a:cubicBezTo>
                    <a:cubicBezTo>
                      <a:pt x="84" y="93"/>
                      <a:pt x="85" y="97"/>
                      <a:pt x="86" y="101"/>
                    </a:cubicBezTo>
                    <a:moveTo>
                      <a:pt x="90" y="114"/>
                    </a:moveTo>
                    <a:cubicBezTo>
                      <a:pt x="88" y="112"/>
                      <a:pt x="85" y="109"/>
                      <a:pt x="82" y="107"/>
                    </a:cubicBezTo>
                    <a:cubicBezTo>
                      <a:pt x="79" y="103"/>
                      <a:pt x="75" y="100"/>
                      <a:pt x="71" y="97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0" y="93"/>
                      <a:pt x="69" y="89"/>
                      <a:pt x="68" y="85"/>
                    </a:cubicBezTo>
                    <a:cubicBezTo>
                      <a:pt x="73" y="92"/>
                      <a:pt x="79" y="98"/>
                      <a:pt x="86" y="104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8" y="108"/>
                      <a:pt x="89" y="111"/>
                      <a:pt x="90" y="114"/>
                    </a:cubicBezTo>
                    <a:moveTo>
                      <a:pt x="83" y="84"/>
                    </a:moveTo>
                    <a:cubicBezTo>
                      <a:pt x="78" y="83"/>
                      <a:pt x="73" y="81"/>
                      <a:pt x="68" y="79"/>
                    </a:cubicBezTo>
                    <a:cubicBezTo>
                      <a:pt x="69" y="78"/>
                      <a:pt x="71" y="76"/>
                      <a:pt x="73" y="74"/>
                    </a:cubicBezTo>
                    <a:cubicBezTo>
                      <a:pt x="76" y="77"/>
                      <a:pt x="80" y="81"/>
                      <a:pt x="83" y="84"/>
                    </a:cubicBezTo>
                    <a:moveTo>
                      <a:pt x="85" y="83"/>
                    </a:moveTo>
                    <a:cubicBezTo>
                      <a:pt x="82" y="80"/>
                      <a:pt x="78" y="76"/>
                      <a:pt x="75" y="72"/>
                    </a:cubicBezTo>
                    <a:cubicBezTo>
                      <a:pt x="76" y="72"/>
                      <a:pt x="77" y="71"/>
                      <a:pt x="78" y="70"/>
                    </a:cubicBezTo>
                    <a:cubicBezTo>
                      <a:pt x="78" y="69"/>
                      <a:pt x="79" y="69"/>
                      <a:pt x="80" y="68"/>
                    </a:cubicBezTo>
                    <a:cubicBezTo>
                      <a:pt x="82" y="72"/>
                      <a:pt x="86" y="76"/>
                      <a:pt x="90" y="79"/>
                    </a:cubicBezTo>
                    <a:cubicBezTo>
                      <a:pt x="89" y="80"/>
                      <a:pt x="88" y="81"/>
                      <a:pt x="87" y="82"/>
                    </a:cubicBezTo>
                    <a:cubicBezTo>
                      <a:pt x="86" y="83"/>
                      <a:pt x="86" y="83"/>
                      <a:pt x="85" y="83"/>
                    </a:cubicBezTo>
                    <a:moveTo>
                      <a:pt x="91" y="77"/>
                    </a:moveTo>
                    <a:cubicBezTo>
                      <a:pt x="87" y="74"/>
                      <a:pt x="84" y="71"/>
                      <a:pt x="81" y="67"/>
                    </a:cubicBezTo>
                    <a:cubicBezTo>
                      <a:pt x="83" y="65"/>
                      <a:pt x="84" y="64"/>
                      <a:pt x="86" y="63"/>
                    </a:cubicBezTo>
                    <a:cubicBezTo>
                      <a:pt x="88" y="66"/>
                      <a:pt x="91" y="70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5"/>
                      <a:pt x="94" y="75"/>
                    </a:cubicBezTo>
                    <a:cubicBezTo>
                      <a:pt x="93" y="76"/>
                      <a:pt x="92" y="77"/>
                      <a:pt x="91" y="77"/>
                    </a:cubicBezTo>
                    <a:moveTo>
                      <a:pt x="96" y="73"/>
                    </a:moveTo>
                    <a:cubicBezTo>
                      <a:pt x="93" y="69"/>
                      <a:pt x="90" y="65"/>
                      <a:pt x="87" y="61"/>
                    </a:cubicBezTo>
                    <a:cubicBezTo>
                      <a:pt x="89" y="60"/>
                      <a:pt x="91" y="58"/>
                      <a:pt x="93" y="56"/>
                    </a:cubicBezTo>
                    <a:cubicBezTo>
                      <a:pt x="96" y="60"/>
                      <a:pt x="98" y="64"/>
                      <a:pt x="101" y="68"/>
                    </a:cubicBezTo>
                    <a:cubicBezTo>
                      <a:pt x="100" y="70"/>
                      <a:pt x="98" y="72"/>
                      <a:pt x="96" y="73"/>
                    </a:cubicBezTo>
                    <a:moveTo>
                      <a:pt x="103" y="67"/>
                    </a:moveTo>
                    <a:cubicBezTo>
                      <a:pt x="100" y="63"/>
                      <a:pt x="97" y="59"/>
                      <a:pt x="94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9" y="56"/>
                      <a:pt x="105" y="59"/>
                      <a:pt x="110" y="61"/>
                    </a:cubicBezTo>
                    <a:cubicBezTo>
                      <a:pt x="108" y="63"/>
                      <a:pt x="105" y="65"/>
                      <a:pt x="103" y="67"/>
                    </a:cubicBezTo>
                    <a:moveTo>
                      <a:pt x="60" y="31"/>
                    </a:moveTo>
                    <a:cubicBezTo>
                      <a:pt x="49" y="25"/>
                      <a:pt x="39" y="18"/>
                      <a:pt x="30" y="12"/>
                    </a:cubicBezTo>
                    <a:cubicBezTo>
                      <a:pt x="34" y="13"/>
                      <a:pt x="37" y="14"/>
                      <a:pt x="41" y="15"/>
                    </a:cubicBezTo>
                    <a:cubicBezTo>
                      <a:pt x="47" y="21"/>
                      <a:pt x="53" y="26"/>
                      <a:pt x="60" y="31"/>
                    </a:cubicBezTo>
                    <a:moveTo>
                      <a:pt x="5" y="120"/>
                    </a:moveTo>
                    <a:cubicBezTo>
                      <a:pt x="5" y="119"/>
                      <a:pt x="5" y="119"/>
                      <a:pt x="5" y="118"/>
                    </a:cubicBezTo>
                    <a:cubicBezTo>
                      <a:pt x="5" y="82"/>
                      <a:pt x="13" y="39"/>
                      <a:pt x="15" y="7"/>
                    </a:cubicBezTo>
                    <a:cubicBezTo>
                      <a:pt x="34" y="20"/>
                      <a:pt x="62" y="40"/>
                      <a:pt x="90" y="52"/>
                    </a:cubicBezTo>
                    <a:cubicBezTo>
                      <a:pt x="83" y="59"/>
                      <a:pt x="77" y="64"/>
                      <a:pt x="72" y="69"/>
                    </a:cubicBezTo>
                    <a:cubicBezTo>
                      <a:pt x="69" y="71"/>
                      <a:pt x="67" y="74"/>
                      <a:pt x="65" y="75"/>
                    </a:cubicBezTo>
                    <a:cubicBezTo>
                      <a:pt x="64" y="76"/>
                      <a:pt x="64" y="77"/>
                      <a:pt x="63" y="78"/>
                    </a:cubicBezTo>
                    <a:cubicBezTo>
                      <a:pt x="63" y="78"/>
                      <a:pt x="63" y="79"/>
                      <a:pt x="62" y="79"/>
                    </a:cubicBezTo>
                    <a:cubicBezTo>
                      <a:pt x="62" y="79"/>
                      <a:pt x="62" y="80"/>
                      <a:pt x="62" y="81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73" y="131"/>
                      <a:pt x="99" y="164"/>
                      <a:pt x="128" y="184"/>
                    </a:cubicBezTo>
                    <a:cubicBezTo>
                      <a:pt x="156" y="204"/>
                      <a:pt x="188" y="212"/>
                      <a:pt x="209" y="212"/>
                    </a:cubicBezTo>
                    <a:cubicBezTo>
                      <a:pt x="210" y="212"/>
                      <a:pt x="211" y="212"/>
                      <a:pt x="212" y="212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2" y="214"/>
                      <a:pt x="213" y="217"/>
                      <a:pt x="213" y="221"/>
                    </a:cubicBezTo>
                    <a:cubicBezTo>
                      <a:pt x="213" y="224"/>
                      <a:pt x="212" y="227"/>
                      <a:pt x="212" y="230"/>
                    </a:cubicBezTo>
                    <a:cubicBezTo>
                      <a:pt x="212" y="231"/>
                      <a:pt x="211" y="232"/>
                      <a:pt x="211" y="232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08" y="233"/>
                      <a:pt x="204" y="233"/>
                      <a:pt x="200" y="233"/>
                    </a:cubicBezTo>
                    <a:cubicBezTo>
                      <a:pt x="200" y="233"/>
                      <a:pt x="200" y="233"/>
                      <a:pt x="199" y="233"/>
                    </a:cubicBezTo>
                    <a:cubicBezTo>
                      <a:pt x="174" y="233"/>
                      <a:pt x="138" y="225"/>
                      <a:pt x="105" y="204"/>
                    </a:cubicBezTo>
                    <a:cubicBezTo>
                      <a:pt x="76" y="187"/>
                      <a:pt x="50" y="160"/>
                      <a:pt x="36" y="123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4" y="117"/>
                      <a:pt x="33" y="112"/>
                      <a:pt x="32" y="107"/>
                    </a:cubicBezTo>
                    <a:cubicBezTo>
                      <a:pt x="31" y="106"/>
                      <a:pt x="31" y="106"/>
                      <a:pt x="30" y="106"/>
                    </a:cubicBezTo>
                    <a:cubicBezTo>
                      <a:pt x="30" y="105"/>
                      <a:pt x="30" y="105"/>
                      <a:pt x="29" y="105"/>
                    </a:cubicBezTo>
                    <a:cubicBezTo>
                      <a:pt x="29" y="105"/>
                      <a:pt x="29" y="105"/>
                      <a:pt x="28" y="106"/>
                    </a:cubicBezTo>
                    <a:cubicBezTo>
                      <a:pt x="19" y="111"/>
                      <a:pt x="13" y="115"/>
                      <a:pt x="5" y="120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2" y="0"/>
                    </a:cubicBezTo>
                    <a:cubicBezTo>
                      <a:pt x="12" y="1"/>
                      <a:pt x="11" y="2"/>
                      <a:pt x="11" y="2"/>
                    </a:cubicBezTo>
                    <a:cubicBezTo>
                      <a:pt x="9" y="34"/>
                      <a:pt x="0" y="80"/>
                      <a:pt x="0" y="118"/>
                    </a:cubicBezTo>
                    <a:cubicBezTo>
                      <a:pt x="0" y="120"/>
                      <a:pt x="0" y="121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4"/>
                      <a:pt x="0" y="126"/>
                      <a:pt x="1" y="126"/>
                    </a:cubicBezTo>
                    <a:cubicBezTo>
                      <a:pt x="8" y="129"/>
                      <a:pt x="14" y="131"/>
                      <a:pt x="21" y="134"/>
                    </a:cubicBezTo>
                    <a:cubicBezTo>
                      <a:pt x="21" y="134"/>
                      <a:pt x="22" y="134"/>
                      <a:pt x="22" y="134"/>
                    </a:cubicBezTo>
                    <a:cubicBezTo>
                      <a:pt x="22" y="134"/>
                      <a:pt x="23" y="134"/>
                      <a:pt x="23" y="133"/>
                    </a:cubicBezTo>
                    <a:cubicBezTo>
                      <a:pt x="27" y="131"/>
                      <a:pt x="30" y="129"/>
                      <a:pt x="33" y="126"/>
                    </a:cubicBezTo>
                    <a:cubicBezTo>
                      <a:pt x="47" y="164"/>
                      <a:pt x="74" y="190"/>
                      <a:pt x="103" y="208"/>
                    </a:cubicBezTo>
                    <a:cubicBezTo>
                      <a:pt x="136" y="229"/>
                      <a:pt x="173" y="238"/>
                      <a:pt x="200" y="238"/>
                    </a:cubicBezTo>
                    <a:cubicBezTo>
                      <a:pt x="204" y="238"/>
                      <a:pt x="208" y="238"/>
                      <a:pt x="212" y="237"/>
                    </a:cubicBezTo>
                    <a:cubicBezTo>
                      <a:pt x="212" y="237"/>
                      <a:pt x="212" y="237"/>
                      <a:pt x="212" y="237"/>
                    </a:cubicBezTo>
                    <a:cubicBezTo>
                      <a:pt x="216" y="237"/>
                      <a:pt x="219" y="236"/>
                      <a:pt x="221" y="236"/>
                    </a:cubicBezTo>
                    <a:cubicBezTo>
                      <a:pt x="223" y="236"/>
                      <a:pt x="225" y="235"/>
                      <a:pt x="227" y="235"/>
                    </a:cubicBezTo>
                    <a:cubicBezTo>
                      <a:pt x="228" y="234"/>
                      <a:pt x="229" y="234"/>
                      <a:pt x="229" y="233"/>
                    </a:cubicBezTo>
                    <a:cubicBezTo>
                      <a:pt x="229" y="231"/>
                      <a:pt x="229" y="228"/>
                      <a:pt x="230" y="225"/>
                    </a:cubicBezTo>
                    <a:cubicBezTo>
                      <a:pt x="230" y="221"/>
                      <a:pt x="230" y="217"/>
                      <a:pt x="230" y="213"/>
                    </a:cubicBezTo>
                    <a:cubicBezTo>
                      <a:pt x="230" y="211"/>
                      <a:pt x="230" y="209"/>
                      <a:pt x="230" y="208"/>
                    </a:cubicBezTo>
                    <a:cubicBezTo>
                      <a:pt x="230" y="207"/>
                      <a:pt x="229" y="206"/>
                      <a:pt x="228" y="206"/>
                    </a:cubicBezTo>
                    <a:cubicBezTo>
                      <a:pt x="228" y="206"/>
                      <a:pt x="228" y="206"/>
                      <a:pt x="227" y="206"/>
                    </a:cubicBezTo>
                    <a:cubicBezTo>
                      <a:pt x="227" y="206"/>
                      <a:pt x="227" y="206"/>
                      <a:pt x="227" y="206"/>
                    </a:cubicBezTo>
                    <a:cubicBezTo>
                      <a:pt x="203" y="200"/>
                      <a:pt x="173" y="194"/>
                      <a:pt x="147" y="177"/>
                    </a:cubicBezTo>
                    <a:cubicBezTo>
                      <a:pt x="121" y="161"/>
                      <a:pt x="98" y="134"/>
                      <a:pt x="87" y="88"/>
                    </a:cubicBezTo>
                    <a:cubicBezTo>
                      <a:pt x="87" y="88"/>
                      <a:pt x="88" y="87"/>
                      <a:pt x="88" y="87"/>
                    </a:cubicBezTo>
                    <a:cubicBezTo>
                      <a:pt x="90" y="85"/>
                      <a:pt x="95" y="80"/>
                      <a:pt x="101" y="75"/>
                    </a:cubicBezTo>
                    <a:cubicBezTo>
                      <a:pt x="106" y="70"/>
                      <a:pt x="112" y="65"/>
                      <a:pt x="115" y="62"/>
                    </a:cubicBezTo>
                    <a:cubicBezTo>
                      <a:pt x="115" y="62"/>
                      <a:pt x="115" y="62"/>
                      <a:pt x="115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4" y="58"/>
                      <a:pt x="114" y="58"/>
                      <a:pt x="113" y="57"/>
                    </a:cubicBezTo>
                    <a:cubicBezTo>
                      <a:pt x="87" y="45"/>
                      <a:pt x="62" y="29"/>
                      <a:pt x="43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4" y="8"/>
                      <a:pt x="25" y="5"/>
                      <a:pt x="17" y="2"/>
                    </a:cubicBezTo>
                    <a:cubicBezTo>
                      <a:pt x="16" y="2"/>
                      <a:pt x="15" y="1"/>
                      <a:pt x="15" y="1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49" name="Freeform 879"/>
              <p:cNvSpPr>
                <a:spLocks noEditPoints="1" noChangeArrowheads="1"/>
              </p:cNvSpPr>
              <p:nvPr/>
            </p:nvSpPr>
            <p:spPr bwMode="auto">
              <a:xfrm>
                <a:off x="4044" y="1022"/>
                <a:ext cx="236" cy="239"/>
              </a:xfrm>
              <a:custGeom>
                <a:avLst/>
                <a:gdLst>
                  <a:gd name="T0" fmla="*/ 37 w 100"/>
                  <a:gd name="T1" fmla="*/ 97 h 101"/>
                  <a:gd name="T2" fmla="*/ 7 w 100"/>
                  <a:gd name="T3" fmla="*/ 88 h 101"/>
                  <a:gd name="T4" fmla="*/ 4 w 100"/>
                  <a:gd name="T5" fmla="*/ 67 h 101"/>
                  <a:gd name="T6" fmla="*/ 6 w 100"/>
                  <a:gd name="T7" fmla="*/ 33 h 101"/>
                  <a:gd name="T8" fmla="*/ 13 w 100"/>
                  <a:gd name="T9" fmla="*/ 20 h 101"/>
                  <a:gd name="T10" fmla="*/ 45 w 100"/>
                  <a:gd name="T11" fmla="*/ 16 h 101"/>
                  <a:gd name="T12" fmla="*/ 75 w 100"/>
                  <a:gd name="T13" fmla="*/ 19 h 101"/>
                  <a:gd name="T14" fmla="*/ 40 w 100"/>
                  <a:gd name="T15" fmla="*/ 48 h 101"/>
                  <a:gd name="T16" fmla="*/ 31 w 100"/>
                  <a:gd name="T17" fmla="*/ 31 h 101"/>
                  <a:gd name="T18" fmla="*/ 20 w 100"/>
                  <a:gd name="T19" fmla="*/ 43 h 101"/>
                  <a:gd name="T20" fmla="*/ 20 w 100"/>
                  <a:gd name="T21" fmla="*/ 46 h 101"/>
                  <a:gd name="T22" fmla="*/ 45 w 100"/>
                  <a:gd name="T23" fmla="*/ 83 h 101"/>
                  <a:gd name="T24" fmla="*/ 87 w 100"/>
                  <a:gd name="T25" fmla="*/ 27 h 101"/>
                  <a:gd name="T26" fmla="*/ 89 w 100"/>
                  <a:gd name="T27" fmla="*/ 48 h 101"/>
                  <a:gd name="T28" fmla="*/ 85 w 100"/>
                  <a:gd name="T29" fmla="*/ 83 h 101"/>
                  <a:gd name="T30" fmla="*/ 66 w 100"/>
                  <a:gd name="T31" fmla="*/ 96 h 101"/>
                  <a:gd name="T32" fmla="*/ 46 w 100"/>
                  <a:gd name="T33" fmla="*/ 66 h 101"/>
                  <a:gd name="T34" fmla="*/ 88 w 100"/>
                  <a:gd name="T35" fmla="*/ 7 h 101"/>
                  <a:gd name="T36" fmla="*/ 94 w 100"/>
                  <a:gd name="T37" fmla="*/ 15 h 101"/>
                  <a:gd name="T38" fmla="*/ 24 w 100"/>
                  <a:gd name="T39" fmla="*/ 45 h 101"/>
                  <a:gd name="T40" fmla="*/ 37 w 100"/>
                  <a:gd name="T41" fmla="*/ 49 h 101"/>
                  <a:gd name="T42" fmla="*/ 46 w 100"/>
                  <a:gd name="T43" fmla="*/ 66 h 101"/>
                  <a:gd name="T44" fmla="*/ 87 w 100"/>
                  <a:gd name="T45" fmla="*/ 3 h 101"/>
                  <a:gd name="T46" fmla="*/ 56 w 100"/>
                  <a:gd name="T47" fmla="*/ 12 h 101"/>
                  <a:gd name="T48" fmla="*/ 22 w 100"/>
                  <a:gd name="T49" fmla="*/ 14 h 101"/>
                  <a:gd name="T50" fmla="*/ 4 w 100"/>
                  <a:gd name="T51" fmla="*/ 23 h 101"/>
                  <a:gd name="T52" fmla="*/ 0 w 100"/>
                  <a:gd name="T53" fmla="*/ 67 h 101"/>
                  <a:gd name="T54" fmla="*/ 4 w 100"/>
                  <a:gd name="T55" fmla="*/ 90 h 101"/>
                  <a:gd name="T56" fmla="*/ 37 w 100"/>
                  <a:gd name="T57" fmla="*/ 101 h 101"/>
                  <a:gd name="T58" fmla="*/ 67 w 100"/>
                  <a:gd name="T59" fmla="*/ 100 h 101"/>
                  <a:gd name="T60" fmla="*/ 88 w 100"/>
                  <a:gd name="T61" fmla="*/ 85 h 101"/>
                  <a:gd name="T62" fmla="*/ 93 w 100"/>
                  <a:gd name="T63" fmla="*/ 48 h 101"/>
                  <a:gd name="T64" fmla="*/ 93 w 100"/>
                  <a:gd name="T65" fmla="*/ 32 h 101"/>
                  <a:gd name="T66" fmla="*/ 90 w 100"/>
                  <a:gd name="T67" fmla="*/ 25 h 101"/>
                  <a:gd name="T68" fmla="*/ 100 w 100"/>
                  <a:gd name="T69" fmla="*/ 14 h 101"/>
                  <a:gd name="T70" fmla="*/ 93 w 100"/>
                  <a:gd name="T71" fmla="*/ 9 h 101"/>
                  <a:gd name="T72" fmla="*/ 89 w 100"/>
                  <a:gd name="T7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0" h="101">
                    <a:moveTo>
                      <a:pt x="50" y="97"/>
                    </a:moveTo>
                    <a:cubicBezTo>
                      <a:pt x="46" y="97"/>
                      <a:pt x="41" y="97"/>
                      <a:pt x="37" y="97"/>
                    </a:cubicBezTo>
                    <a:cubicBezTo>
                      <a:pt x="32" y="97"/>
                      <a:pt x="25" y="97"/>
                      <a:pt x="20" y="95"/>
                    </a:cubicBezTo>
                    <a:cubicBezTo>
                      <a:pt x="15" y="94"/>
                      <a:pt x="10" y="92"/>
                      <a:pt x="7" y="88"/>
                    </a:cubicBezTo>
                    <a:cubicBezTo>
                      <a:pt x="4" y="84"/>
                      <a:pt x="3" y="79"/>
                      <a:pt x="3" y="73"/>
                    </a:cubicBezTo>
                    <a:cubicBezTo>
                      <a:pt x="3" y="71"/>
                      <a:pt x="4" y="69"/>
                      <a:pt x="4" y="67"/>
                    </a:cubicBezTo>
                    <a:cubicBezTo>
                      <a:pt x="4" y="62"/>
                      <a:pt x="4" y="53"/>
                      <a:pt x="5" y="45"/>
                    </a:cubicBezTo>
                    <a:cubicBezTo>
                      <a:pt x="5" y="40"/>
                      <a:pt x="5" y="36"/>
                      <a:pt x="6" y="33"/>
                    </a:cubicBezTo>
                    <a:cubicBezTo>
                      <a:pt x="6" y="29"/>
                      <a:pt x="7" y="27"/>
                      <a:pt x="8" y="25"/>
                    </a:cubicBezTo>
                    <a:cubicBezTo>
                      <a:pt x="9" y="23"/>
                      <a:pt x="10" y="22"/>
                      <a:pt x="13" y="20"/>
                    </a:cubicBezTo>
                    <a:cubicBezTo>
                      <a:pt x="17" y="19"/>
                      <a:pt x="22" y="17"/>
                      <a:pt x="28" y="17"/>
                    </a:cubicBezTo>
                    <a:cubicBezTo>
                      <a:pt x="33" y="16"/>
                      <a:pt x="39" y="16"/>
                      <a:pt x="45" y="16"/>
                    </a:cubicBezTo>
                    <a:cubicBezTo>
                      <a:pt x="50" y="16"/>
                      <a:pt x="54" y="16"/>
                      <a:pt x="56" y="16"/>
                    </a:cubicBezTo>
                    <a:cubicBezTo>
                      <a:pt x="66" y="16"/>
                      <a:pt x="70" y="17"/>
                      <a:pt x="75" y="19"/>
                    </a:cubicBezTo>
                    <a:cubicBezTo>
                      <a:pt x="66" y="30"/>
                      <a:pt x="57" y="43"/>
                      <a:pt x="46" y="60"/>
                    </a:cubicBezTo>
                    <a:cubicBezTo>
                      <a:pt x="44" y="56"/>
                      <a:pt x="42" y="52"/>
                      <a:pt x="40" y="48"/>
                    </a:cubicBezTo>
                    <a:cubicBezTo>
                      <a:pt x="37" y="42"/>
                      <a:pt x="35" y="36"/>
                      <a:pt x="33" y="33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7"/>
                      <a:pt x="24" y="40"/>
                      <a:pt x="20" y="43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52"/>
                      <a:pt x="39" y="69"/>
                      <a:pt x="44" y="80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59" y="62"/>
                      <a:pt x="73" y="44"/>
                      <a:pt x="87" y="27"/>
                    </a:cubicBezTo>
                    <a:cubicBezTo>
                      <a:pt x="88" y="28"/>
                      <a:pt x="89" y="29"/>
                      <a:pt x="89" y="32"/>
                    </a:cubicBezTo>
                    <a:cubicBezTo>
                      <a:pt x="89" y="38"/>
                      <a:pt x="89" y="43"/>
                      <a:pt x="89" y="48"/>
                    </a:cubicBezTo>
                    <a:cubicBezTo>
                      <a:pt x="89" y="56"/>
                      <a:pt x="89" y="64"/>
                      <a:pt x="88" y="74"/>
                    </a:cubicBezTo>
                    <a:cubicBezTo>
                      <a:pt x="87" y="78"/>
                      <a:pt x="86" y="81"/>
                      <a:pt x="85" y="83"/>
                    </a:cubicBezTo>
                    <a:cubicBezTo>
                      <a:pt x="84" y="85"/>
                      <a:pt x="82" y="88"/>
                      <a:pt x="79" y="90"/>
                    </a:cubicBezTo>
                    <a:cubicBezTo>
                      <a:pt x="76" y="93"/>
                      <a:pt x="71" y="95"/>
                      <a:pt x="66" y="96"/>
                    </a:cubicBezTo>
                    <a:cubicBezTo>
                      <a:pt x="61" y="97"/>
                      <a:pt x="56" y="97"/>
                      <a:pt x="50" y="97"/>
                    </a:cubicBezTo>
                    <a:moveTo>
                      <a:pt x="46" y="66"/>
                    </a:moveTo>
                    <a:cubicBezTo>
                      <a:pt x="48" y="64"/>
                      <a:pt x="48" y="64"/>
                      <a:pt x="48" y="64"/>
                    </a:cubicBezTo>
                    <a:cubicBezTo>
                      <a:pt x="64" y="40"/>
                      <a:pt x="74" y="24"/>
                      <a:pt x="88" y="7"/>
                    </a:cubicBezTo>
                    <a:cubicBezTo>
                      <a:pt x="89" y="9"/>
                      <a:pt x="89" y="10"/>
                      <a:pt x="90" y="11"/>
                    </a:cubicBezTo>
                    <a:cubicBezTo>
                      <a:pt x="91" y="12"/>
                      <a:pt x="93" y="13"/>
                      <a:pt x="94" y="15"/>
                    </a:cubicBezTo>
                    <a:cubicBezTo>
                      <a:pt x="76" y="34"/>
                      <a:pt x="60" y="54"/>
                      <a:pt x="46" y="76"/>
                    </a:cubicBezTo>
                    <a:cubicBezTo>
                      <a:pt x="40" y="65"/>
                      <a:pt x="29" y="51"/>
                      <a:pt x="24" y="45"/>
                    </a:cubicBezTo>
                    <a:cubicBezTo>
                      <a:pt x="26" y="42"/>
                      <a:pt x="29" y="40"/>
                      <a:pt x="31" y="37"/>
                    </a:cubicBezTo>
                    <a:cubicBezTo>
                      <a:pt x="33" y="40"/>
                      <a:pt x="35" y="45"/>
                      <a:pt x="37" y="49"/>
                    </a:cubicBezTo>
                    <a:cubicBezTo>
                      <a:pt x="40" y="55"/>
                      <a:pt x="42" y="60"/>
                      <a:pt x="45" y="64"/>
                    </a:cubicBezTo>
                    <a:cubicBezTo>
                      <a:pt x="46" y="66"/>
                      <a:pt x="46" y="66"/>
                      <a:pt x="46" y="66"/>
                    </a:cubicBezTo>
                    <a:moveTo>
                      <a:pt x="89" y="0"/>
                    </a:moveTo>
                    <a:cubicBezTo>
                      <a:pt x="87" y="3"/>
                      <a:pt x="87" y="3"/>
                      <a:pt x="87" y="3"/>
                    </a:cubicBezTo>
                    <a:cubicBezTo>
                      <a:pt x="83" y="7"/>
                      <a:pt x="80" y="11"/>
                      <a:pt x="77" y="16"/>
                    </a:cubicBezTo>
                    <a:cubicBezTo>
                      <a:pt x="72" y="14"/>
                      <a:pt x="67" y="13"/>
                      <a:pt x="56" y="12"/>
                    </a:cubicBezTo>
                    <a:cubicBezTo>
                      <a:pt x="54" y="12"/>
                      <a:pt x="50" y="12"/>
                      <a:pt x="45" y="12"/>
                    </a:cubicBezTo>
                    <a:cubicBezTo>
                      <a:pt x="38" y="12"/>
                      <a:pt x="29" y="12"/>
                      <a:pt x="22" y="14"/>
                    </a:cubicBezTo>
                    <a:cubicBezTo>
                      <a:pt x="18" y="15"/>
                      <a:pt x="14" y="16"/>
                      <a:pt x="11" y="17"/>
                    </a:cubicBezTo>
                    <a:cubicBezTo>
                      <a:pt x="8" y="19"/>
                      <a:pt x="6" y="21"/>
                      <a:pt x="4" y="23"/>
                    </a:cubicBezTo>
                    <a:cubicBezTo>
                      <a:pt x="3" y="26"/>
                      <a:pt x="3" y="29"/>
                      <a:pt x="2" y="32"/>
                    </a:cubicBezTo>
                    <a:cubicBezTo>
                      <a:pt x="1" y="43"/>
                      <a:pt x="1" y="60"/>
                      <a:pt x="0" y="67"/>
                    </a:cubicBezTo>
                    <a:cubicBezTo>
                      <a:pt x="0" y="69"/>
                      <a:pt x="0" y="71"/>
                      <a:pt x="0" y="73"/>
                    </a:cubicBezTo>
                    <a:cubicBezTo>
                      <a:pt x="0" y="79"/>
                      <a:pt x="1" y="85"/>
                      <a:pt x="4" y="90"/>
                    </a:cubicBezTo>
                    <a:cubicBezTo>
                      <a:pt x="8" y="95"/>
                      <a:pt x="13" y="97"/>
                      <a:pt x="19" y="99"/>
                    </a:cubicBezTo>
                    <a:cubicBezTo>
                      <a:pt x="25" y="100"/>
                      <a:pt x="31" y="101"/>
                      <a:pt x="37" y="101"/>
                    </a:cubicBezTo>
                    <a:cubicBezTo>
                      <a:pt x="41" y="101"/>
                      <a:pt x="46" y="101"/>
                      <a:pt x="50" y="101"/>
                    </a:cubicBezTo>
                    <a:cubicBezTo>
                      <a:pt x="56" y="101"/>
                      <a:pt x="62" y="101"/>
                      <a:pt x="67" y="100"/>
                    </a:cubicBezTo>
                    <a:cubicBezTo>
                      <a:pt x="72" y="99"/>
                      <a:pt x="77" y="97"/>
                      <a:pt x="81" y="93"/>
                    </a:cubicBezTo>
                    <a:cubicBezTo>
                      <a:pt x="85" y="90"/>
                      <a:pt x="87" y="88"/>
                      <a:pt x="88" y="85"/>
                    </a:cubicBezTo>
                    <a:cubicBezTo>
                      <a:pt x="90" y="82"/>
                      <a:pt x="90" y="79"/>
                      <a:pt x="91" y="75"/>
                    </a:cubicBezTo>
                    <a:cubicBezTo>
                      <a:pt x="93" y="65"/>
                      <a:pt x="93" y="56"/>
                      <a:pt x="93" y="48"/>
                    </a:cubicBezTo>
                    <a:cubicBezTo>
                      <a:pt x="93" y="43"/>
                      <a:pt x="93" y="38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2" y="28"/>
                      <a:pt x="91" y="26"/>
                      <a:pt x="90" y="25"/>
                    </a:cubicBezTo>
                    <a:cubicBezTo>
                      <a:pt x="93" y="22"/>
                      <a:pt x="95" y="19"/>
                      <a:pt x="98" y="16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6" y="11"/>
                      <a:pt x="94" y="10"/>
                      <a:pt x="93" y="9"/>
                    </a:cubicBezTo>
                    <a:cubicBezTo>
                      <a:pt x="92" y="7"/>
                      <a:pt x="91" y="6"/>
                      <a:pt x="90" y="3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50" name="Freeform 880"/>
              <p:cNvSpPr>
                <a:spLocks noChangeArrowheads="1"/>
              </p:cNvSpPr>
              <p:nvPr/>
            </p:nvSpPr>
            <p:spPr bwMode="auto">
              <a:xfrm>
                <a:off x="2879" y="1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51" name="Freeform 881"/>
              <p:cNvSpPr>
                <a:spLocks noChangeArrowheads="1"/>
              </p:cNvSpPr>
              <p:nvPr/>
            </p:nvSpPr>
            <p:spPr bwMode="auto">
              <a:xfrm>
                <a:off x="2879" y="1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52" name="Freeform 882"/>
              <p:cNvSpPr>
                <a:spLocks noChangeArrowheads="1"/>
              </p:cNvSpPr>
              <p:nvPr/>
            </p:nvSpPr>
            <p:spPr bwMode="auto">
              <a:xfrm>
                <a:off x="2749" y="17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53" name="Freeform 883"/>
              <p:cNvSpPr>
                <a:spLocks noChangeArrowheads="1"/>
              </p:cNvSpPr>
              <p:nvPr/>
            </p:nvSpPr>
            <p:spPr bwMode="auto">
              <a:xfrm>
                <a:off x="2749" y="17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54" name="Freeform 884"/>
              <p:cNvSpPr>
                <a:spLocks noEditPoints="1" noChangeArrowheads="1"/>
              </p:cNvSpPr>
              <p:nvPr/>
            </p:nvSpPr>
            <p:spPr bwMode="auto">
              <a:xfrm>
                <a:off x="2803" y="724"/>
                <a:ext cx="277" cy="433"/>
              </a:xfrm>
              <a:custGeom>
                <a:avLst/>
                <a:gdLst>
                  <a:gd name="T0" fmla="*/ 78 w 117"/>
                  <a:gd name="T1" fmla="*/ 178 h 183"/>
                  <a:gd name="T2" fmla="*/ 91 w 117"/>
                  <a:gd name="T3" fmla="*/ 179 h 183"/>
                  <a:gd name="T4" fmla="*/ 86 w 117"/>
                  <a:gd name="T5" fmla="*/ 178 h 183"/>
                  <a:gd name="T6" fmla="*/ 94 w 117"/>
                  <a:gd name="T7" fmla="*/ 179 h 183"/>
                  <a:gd name="T8" fmla="*/ 64 w 117"/>
                  <a:gd name="T9" fmla="*/ 174 h 183"/>
                  <a:gd name="T10" fmla="*/ 100 w 117"/>
                  <a:gd name="T11" fmla="*/ 178 h 183"/>
                  <a:gd name="T12" fmla="*/ 106 w 117"/>
                  <a:gd name="T13" fmla="*/ 175 h 183"/>
                  <a:gd name="T14" fmla="*/ 57 w 117"/>
                  <a:gd name="T15" fmla="*/ 172 h 183"/>
                  <a:gd name="T16" fmla="*/ 11 w 117"/>
                  <a:gd name="T17" fmla="*/ 167 h 183"/>
                  <a:gd name="T18" fmla="*/ 47 w 117"/>
                  <a:gd name="T19" fmla="*/ 169 h 183"/>
                  <a:gd name="T20" fmla="*/ 18 w 117"/>
                  <a:gd name="T21" fmla="*/ 164 h 183"/>
                  <a:gd name="T22" fmla="*/ 41 w 117"/>
                  <a:gd name="T23" fmla="*/ 157 h 183"/>
                  <a:gd name="T24" fmla="*/ 32 w 117"/>
                  <a:gd name="T25" fmla="*/ 157 h 183"/>
                  <a:gd name="T26" fmla="*/ 35 w 117"/>
                  <a:gd name="T27" fmla="*/ 157 h 183"/>
                  <a:gd name="T28" fmla="*/ 12 w 117"/>
                  <a:gd name="T29" fmla="*/ 151 h 183"/>
                  <a:gd name="T30" fmla="*/ 5 w 117"/>
                  <a:gd name="T31" fmla="*/ 154 h 183"/>
                  <a:gd name="T32" fmla="*/ 6 w 117"/>
                  <a:gd name="T33" fmla="*/ 142 h 183"/>
                  <a:gd name="T34" fmla="*/ 86 w 117"/>
                  <a:gd name="T35" fmla="*/ 103 h 183"/>
                  <a:gd name="T36" fmla="*/ 73 w 117"/>
                  <a:gd name="T37" fmla="*/ 112 h 183"/>
                  <a:gd name="T38" fmla="*/ 66 w 117"/>
                  <a:gd name="T39" fmla="*/ 102 h 183"/>
                  <a:gd name="T40" fmla="*/ 12 w 117"/>
                  <a:gd name="T41" fmla="*/ 103 h 183"/>
                  <a:gd name="T42" fmla="*/ 10 w 117"/>
                  <a:gd name="T43" fmla="*/ 111 h 183"/>
                  <a:gd name="T44" fmla="*/ 19 w 117"/>
                  <a:gd name="T45" fmla="*/ 102 h 183"/>
                  <a:gd name="T46" fmla="*/ 30 w 117"/>
                  <a:gd name="T47" fmla="*/ 101 h 183"/>
                  <a:gd name="T48" fmla="*/ 102 w 117"/>
                  <a:gd name="T49" fmla="*/ 56 h 183"/>
                  <a:gd name="T50" fmla="*/ 84 w 117"/>
                  <a:gd name="T51" fmla="*/ 53 h 183"/>
                  <a:gd name="T52" fmla="*/ 80 w 117"/>
                  <a:gd name="T53" fmla="*/ 63 h 183"/>
                  <a:gd name="T54" fmla="*/ 89 w 117"/>
                  <a:gd name="T55" fmla="*/ 60 h 183"/>
                  <a:gd name="T56" fmla="*/ 76 w 117"/>
                  <a:gd name="T57" fmla="*/ 52 h 183"/>
                  <a:gd name="T58" fmla="*/ 103 w 117"/>
                  <a:gd name="T59" fmla="*/ 52 h 183"/>
                  <a:gd name="T60" fmla="*/ 97 w 117"/>
                  <a:gd name="T61" fmla="*/ 49 h 183"/>
                  <a:gd name="T62" fmla="*/ 72 w 117"/>
                  <a:gd name="T63" fmla="*/ 48 h 183"/>
                  <a:gd name="T64" fmla="*/ 53 w 117"/>
                  <a:gd name="T65" fmla="*/ 46 h 183"/>
                  <a:gd name="T66" fmla="*/ 73 w 117"/>
                  <a:gd name="T67" fmla="*/ 37 h 183"/>
                  <a:gd name="T68" fmla="*/ 54 w 117"/>
                  <a:gd name="T69" fmla="*/ 50 h 183"/>
                  <a:gd name="T70" fmla="*/ 66 w 117"/>
                  <a:gd name="T71" fmla="*/ 36 h 183"/>
                  <a:gd name="T72" fmla="*/ 65 w 117"/>
                  <a:gd name="T73" fmla="*/ 46 h 183"/>
                  <a:gd name="T74" fmla="*/ 30 w 117"/>
                  <a:gd name="T75" fmla="*/ 79 h 183"/>
                  <a:gd name="T76" fmla="*/ 62 w 117"/>
                  <a:gd name="T77" fmla="*/ 4 h 183"/>
                  <a:gd name="T78" fmla="*/ 75 w 117"/>
                  <a:gd name="T79" fmla="*/ 33 h 183"/>
                  <a:gd name="T80" fmla="*/ 49 w 117"/>
                  <a:gd name="T81" fmla="*/ 54 h 183"/>
                  <a:gd name="T82" fmla="*/ 57 w 117"/>
                  <a:gd name="T83" fmla="*/ 81 h 183"/>
                  <a:gd name="T84" fmla="*/ 58 w 117"/>
                  <a:gd name="T85" fmla="*/ 98 h 183"/>
                  <a:gd name="T86" fmla="*/ 54 w 117"/>
                  <a:gd name="T87" fmla="*/ 114 h 183"/>
                  <a:gd name="T88" fmla="*/ 83 w 117"/>
                  <a:gd name="T89" fmla="*/ 142 h 183"/>
                  <a:gd name="T90" fmla="*/ 34 w 117"/>
                  <a:gd name="T91" fmla="*/ 153 h 183"/>
                  <a:gd name="T92" fmla="*/ 25 w 117"/>
                  <a:gd name="T93" fmla="*/ 120 h 183"/>
                  <a:gd name="T94" fmla="*/ 33 w 117"/>
                  <a:gd name="T95" fmla="*/ 98 h 183"/>
                  <a:gd name="T96" fmla="*/ 32 w 117"/>
                  <a:gd name="T97" fmla="*/ 97 h 183"/>
                  <a:gd name="T98" fmla="*/ 22 w 117"/>
                  <a:gd name="T99" fmla="*/ 32 h 183"/>
                  <a:gd name="T100" fmla="*/ 7 w 117"/>
                  <a:gd name="T101" fmla="*/ 115 h 183"/>
                  <a:gd name="T102" fmla="*/ 10 w 117"/>
                  <a:gd name="T103" fmla="*/ 117 h 183"/>
                  <a:gd name="T104" fmla="*/ 4 w 117"/>
                  <a:gd name="T105" fmla="*/ 132 h 183"/>
                  <a:gd name="T106" fmla="*/ 8 w 117"/>
                  <a:gd name="T107" fmla="*/ 170 h 183"/>
                  <a:gd name="T108" fmla="*/ 36 w 117"/>
                  <a:gd name="T109" fmla="*/ 173 h 183"/>
                  <a:gd name="T110" fmla="*/ 111 w 117"/>
                  <a:gd name="T111" fmla="*/ 180 h 183"/>
                  <a:gd name="T112" fmla="*/ 111 w 117"/>
                  <a:gd name="T113" fmla="*/ 136 h 183"/>
                  <a:gd name="T114" fmla="*/ 50 w 117"/>
                  <a:gd name="T115" fmla="*/ 130 h 183"/>
                  <a:gd name="T116" fmla="*/ 87 w 117"/>
                  <a:gd name="T117" fmla="*/ 116 h 183"/>
                  <a:gd name="T118" fmla="*/ 90 w 117"/>
                  <a:gd name="T119" fmla="*/ 95 h 183"/>
                  <a:gd name="T120" fmla="*/ 55 w 117"/>
                  <a:gd name="T121" fmla="*/ 64 h 183"/>
                  <a:gd name="T122" fmla="*/ 73 w 117"/>
                  <a:gd name="T123" fmla="*/ 60 h 183"/>
                  <a:gd name="T124" fmla="*/ 104 w 117"/>
                  <a:gd name="T125" fmla="*/ 5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183">
                    <a:moveTo>
                      <a:pt x="78" y="178"/>
                    </a:moveTo>
                    <a:cubicBezTo>
                      <a:pt x="77" y="178"/>
                      <a:pt x="75" y="177"/>
                      <a:pt x="74" y="177"/>
                    </a:cubicBezTo>
                    <a:cubicBezTo>
                      <a:pt x="75" y="173"/>
                      <a:pt x="77" y="170"/>
                      <a:pt x="79" y="166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79" y="165"/>
                      <a:pt x="79" y="165"/>
                      <a:pt x="79" y="165"/>
                    </a:cubicBezTo>
                    <a:cubicBezTo>
                      <a:pt x="81" y="165"/>
                      <a:pt x="82" y="166"/>
                      <a:pt x="84" y="166"/>
                    </a:cubicBezTo>
                    <a:cubicBezTo>
                      <a:pt x="82" y="170"/>
                      <a:pt x="80" y="174"/>
                      <a:pt x="78" y="178"/>
                    </a:cubicBezTo>
                    <a:moveTo>
                      <a:pt x="86" y="178"/>
                    </a:moveTo>
                    <a:cubicBezTo>
                      <a:pt x="87" y="178"/>
                      <a:pt x="87" y="178"/>
                      <a:pt x="87" y="178"/>
                    </a:cubicBezTo>
                    <a:cubicBezTo>
                      <a:pt x="89" y="174"/>
                      <a:pt x="92" y="170"/>
                      <a:pt x="94" y="166"/>
                    </a:cubicBezTo>
                    <a:cubicBezTo>
                      <a:pt x="94" y="165"/>
                      <a:pt x="94" y="165"/>
                      <a:pt x="94" y="165"/>
                    </a:cubicBezTo>
                    <a:cubicBezTo>
                      <a:pt x="96" y="165"/>
                      <a:pt x="97" y="165"/>
                      <a:pt x="98" y="165"/>
                    </a:cubicBezTo>
                    <a:cubicBezTo>
                      <a:pt x="96" y="169"/>
                      <a:pt x="94" y="174"/>
                      <a:pt x="91" y="179"/>
                    </a:cubicBezTo>
                    <a:cubicBezTo>
                      <a:pt x="91" y="179"/>
                      <a:pt x="91" y="179"/>
                      <a:pt x="91" y="179"/>
                    </a:cubicBezTo>
                    <a:cubicBezTo>
                      <a:pt x="87" y="179"/>
                      <a:pt x="84" y="179"/>
                      <a:pt x="80" y="178"/>
                    </a:cubicBezTo>
                    <a:cubicBezTo>
                      <a:pt x="82" y="174"/>
                      <a:pt x="84" y="170"/>
                      <a:pt x="86" y="166"/>
                    </a:cubicBezTo>
                    <a:cubicBezTo>
                      <a:pt x="86" y="166"/>
                      <a:pt x="87" y="166"/>
                      <a:pt x="87" y="166"/>
                    </a:cubicBezTo>
                    <a:cubicBezTo>
                      <a:pt x="89" y="166"/>
                      <a:pt x="90" y="166"/>
                      <a:pt x="92" y="166"/>
                    </a:cubicBezTo>
                    <a:cubicBezTo>
                      <a:pt x="90" y="169"/>
                      <a:pt x="88" y="173"/>
                      <a:pt x="86" y="177"/>
                    </a:cubicBezTo>
                    <a:cubicBezTo>
                      <a:pt x="85" y="178"/>
                      <a:pt x="86" y="178"/>
                      <a:pt x="86" y="178"/>
                    </a:cubicBezTo>
                    <a:cubicBezTo>
                      <a:pt x="86" y="178"/>
                      <a:pt x="86" y="178"/>
                      <a:pt x="86" y="178"/>
                    </a:cubicBezTo>
                    <a:moveTo>
                      <a:pt x="72" y="176"/>
                    </a:moveTo>
                    <a:cubicBezTo>
                      <a:pt x="70" y="176"/>
                      <a:pt x="68" y="175"/>
                      <a:pt x="65" y="175"/>
                    </a:cubicBezTo>
                    <a:cubicBezTo>
                      <a:pt x="68" y="171"/>
                      <a:pt x="70" y="168"/>
                      <a:pt x="73" y="164"/>
                    </a:cubicBezTo>
                    <a:cubicBezTo>
                      <a:pt x="73" y="164"/>
                      <a:pt x="73" y="164"/>
                      <a:pt x="73" y="164"/>
                    </a:cubicBezTo>
                    <a:cubicBezTo>
                      <a:pt x="74" y="164"/>
                      <a:pt x="76" y="165"/>
                      <a:pt x="77" y="165"/>
                    </a:cubicBezTo>
                    <a:cubicBezTo>
                      <a:pt x="75" y="169"/>
                      <a:pt x="74" y="173"/>
                      <a:pt x="72" y="176"/>
                    </a:cubicBezTo>
                    <a:moveTo>
                      <a:pt x="94" y="179"/>
                    </a:moveTo>
                    <a:cubicBezTo>
                      <a:pt x="96" y="174"/>
                      <a:pt x="98" y="169"/>
                      <a:pt x="101" y="164"/>
                    </a:cubicBezTo>
                    <a:cubicBezTo>
                      <a:pt x="102" y="164"/>
                      <a:pt x="104" y="164"/>
                      <a:pt x="105" y="163"/>
                    </a:cubicBezTo>
                    <a:cubicBezTo>
                      <a:pt x="103" y="168"/>
                      <a:pt x="101" y="172"/>
                      <a:pt x="99" y="177"/>
                    </a:cubicBezTo>
                    <a:cubicBezTo>
                      <a:pt x="98" y="178"/>
                      <a:pt x="99" y="178"/>
                      <a:pt x="99" y="178"/>
                    </a:cubicBezTo>
                    <a:cubicBezTo>
                      <a:pt x="100" y="178"/>
                      <a:pt x="100" y="178"/>
                      <a:pt x="100" y="178"/>
                    </a:cubicBezTo>
                    <a:cubicBezTo>
                      <a:pt x="98" y="179"/>
                      <a:pt x="96" y="179"/>
                      <a:pt x="94" y="179"/>
                    </a:cubicBezTo>
                    <a:moveTo>
                      <a:pt x="64" y="174"/>
                    </a:moveTo>
                    <a:cubicBezTo>
                      <a:pt x="62" y="173"/>
                      <a:pt x="61" y="173"/>
                      <a:pt x="59" y="172"/>
                    </a:cubicBezTo>
                    <a:cubicBezTo>
                      <a:pt x="61" y="169"/>
                      <a:pt x="63" y="165"/>
                      <a:pt x="65" y="162"/>
                    </a:cubicBezTo>
                    <a:cubicBezTo>
                      <a:pt x="66" y="162"/>
                      <a:pt x="66" y="163"/>
                      <a:pt x="67" y="163"/>
                    </a:cubicBezTo>
                    <a:cubicBezTo>
                      <a:pt x="68" y="163"/>
                      <a:pt x="69" y="163"/>
                      <a:pt x="71" y="164"/>
                    </a:cubicBezTo>
                    <a:cubicBezTo>
                      <a:pt x="68" y="167"/>
                      <a:pt x="66" y="170"/>
                      <a:pt x="64" y="174"/>
                    </a:cubicBezTo>
                    <a:moveTo>
                      <a:pt x="100" y="178"/>
                    </a:moveTo>
                    <a:cubicBezTo>
                      <a:pt x="100" y="178"/>
                      <a:pt x="100" y="178"/>
                      <a:pt x="100" y="178"/>
                    </a:cubicBezTo>
                    <a:cubicBezTo>
                      <a:pt x="103" y="173"/>
                      <a:pt x="105" y="167"/>
                      <a:pt x="108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10" y="162"/>
                      <a:pt x="111" y="161"/>
                      <a:pt x="113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0" y="166"/>
                      <a:pt x="108" y="171"/>
                      <a:pt x="106" y="175"/>
                    </a:cubicBezTo>
                    <a:cubicBezTo>
                      <a:pt x="105" y="176"/>
                      <a:pt x="106" y="176"/>
                      <a:pt x="106" y="177"/>
                    </a:cubicBezTo>
                    <a:cubicBezTo>
                      <a:pt x="106" y="177"/>
                      <a:pt x="106" y="177"/>
                      <a:pt x="107" y="177"/>
                    </a:cubicBezTo>
                    <a:cubicBezTo>
                      <a:pt x="107" y="177"/>
                      <a:pt x="107" y="176"/>
                      <a:pt x="107" y="176"/>
                    </a:cubicBezTo>
                    <a:cubicBezTo>
                      <a:pt x="109" y="174"/>
                      <a:pt x="110" y="171"/>
                      <a:pt x="111" y="169"/>
                    </a:cubicBezTo>
                    <a:cubicBezTo>
                      <a:pt x="110" y="171"/>
                      <a:pt x="110" y="173"/>
                      <a:pt x="109" y="176"/>
                    </a:cubicBezTo>
                    <a:cubicBezTo>
                      <a:pt x="106" y="177"/>
                      <a:pt x="103" y="178"/>
                      <a:pt x="100" y="178"/>
                    </a:cubicBezTo>
                    <a:moveTo>
                      <a:pt x="57" y="172"/>
                    </a:moveTo>
                    <a:cubicBezTo>
                      <a:pt x="55" y="171"/>
                      <a:pt x="52" y="170"/>
                      <a:pt x="50" y="170"/>
                    </a:cubicBezTo>
                    <a:cubicBezTo>
                      <a:pt x="51" y="166"/>
                      <a:pt x="53" y="163"/>
                      <a:pt x="55" y="160"/>
                    </a:cubicBezTo>
                    <a:cubicBezTo>
                      <a:pt x="55" y="160"/>
                      <a:pt x="55" y="160"/>
                      <a:pt x="55" y="160"/>
                    </a:cubicBezTo>
                    <a:cubicBezTo>
                      <a:pt x="58" y="160"/>
                      <a:pt x="60" y="161"/>
                      <a:pt x="63" y="162"/>
                    </a:cubicBezTo>
                    <a:cubicBezTo>
                      <a:pt x="61" y="165"/>
                      <a:pt x="59" y="168"/>
                      <a:pt x="57" y="172"/>
                    </a:cubicBezTo>
                    <a:moveTo>
                      <a:pt x="13" y="172"/>
                    </a:moveTo>
                    <a:cubicBezTo>
                      <a:pt x="13" y="170"/>
                      <a:pt x="12" y="169"/>
                      <a:pt x="11" y="167"/>
                    </a:cubicBezTo>
                    <a:cubicBezTo>
                      <a:pt x="11" y="167"/>
                      <a:pt x="10" y="167"/>
                      <a:pt x="10" y="166"/>
                    </a:cubicBezTo>
                    <a:cubicBezTo>
                      <a:pt x="11" y="163"/>
                      <a:pt x="13" y="161"/>
                      <a:pt x="14" y="160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4" y="164"/>
                      <a:pt x="14" y="167"/>
                      <a:pt x="13" y="172"/>
                    </a:cubicBezTo>
                    <a:moveTo>
                      <a:pt x="48" y="169"/>
                    </a:moveTo>
                    <a:cubicBezTo>
                      <a:pt x="47" y="169"/>
                      <a:pt x="47" y="169"/>
                      <a:pt x="47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6" y="169"/>
                      <a:pt x="45" y="169"/>
                      <a:pt x="44" y="169"/>
                    </a:cubicBezTo>
                    <a:cubicBezTo>
                      <a:pt x="45" y="165"/>
                      <a:pt x="47" y="162"/>
                      <a:pt x="50" y="159"/>
                    </a:cubicBezTo>
                    <a:cubicBezTo>
                      <a:pt x="50" y="158"/>
                      <a:pt x="50" y="158"/>
                      <a:pt x="50" y="158"/>
                    </a:cubicBezTo>
                    <a:cubicBezTo>
                      <a:pt x="51" y="159"/>
                      <a:pt x="52" y="159"/>
                      <a:pt x="53" y="159"/>
                    </a:cubicBezTo>
                    <a:cubicBezTo>
                      <a:pt x="51" y="162"/>
                      <a:pt x="50" y="166"/>
                      <a:pt x="48" y="169"/>
                    </a:cubicBezTo>
                    <a:moveTo>
                      <a:pt x="17" y="174"/>
                    </a:moveTo>
                    <a:cubicBezTo>
                      <a:pt x="18" y="170"/>
                      <a:pt x="18" y="167"/>
                      <a:pt x="18" y="164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21" y="162"/>
                      <a:pt x="21" y="160"/>
                      <a:pt x="23" y="159"/>
                    </a:cubicBezTo>
                    <a:cubicBezTo>
                      <a:pt x="24" y="159"/>
                      <a:pt x="25" y="158"/>
                      <a:pt x="25" y="158"/>
                    </a:cubicBezTo>
                    <a:cubicBezTo>
                      <a:pt x="23" y="163"/>
                      <a:pt x="20" y="168"/>
                      <a:pt x="17" y="174"/>
                    </a:cubicBezTo>
                    <a:moveTo>
                      <a:pt x="35" y="169"/>
                    </a:moveTo>
                    <a:cubicBezTo>
                      <a:pt x="36" y="169"/>
                      <a:pt x="36" y="169"/>
                      <a:pt x="36" y="169"/>
                    </a:cubicBezTo>
                    <a:cubicBezTo>
                      <a:pt x="37" y="165"/>
                      <a:pt x="39" y="161"/>
                      <a:pt x="41" y="157"/>
                    </a:cubicBezTo>
                    <a:cubicBezTo>
                      <a:pt x="43" y="157"/>
                      <a:pt x="45" y="158"/>
                      <a:pt x="48" y="158"/>
                    </a:cubicBezTo>
                    <a:cubicBezTo>
                      <a:pt x="45" y="161"/>
                      <a:pt x="43" y="165"/>
                      <a:pt x="42" y="169"/>
                    </a:cubicBezTo>
                    <a:cubicBezTo>
                      <a:pt x="40" y="169"/>
                      <a:pt x="37" y="169"/>
                      <a:pt x="35" y="169"/>
                    </a:cubicBezTo>
                    <a:cubicBezTo>
                      <a:pt x="35" y="169"/>
                      <a:pt x="35" y="169"/>
                      <a:pt x="35" y="169"/>
                    </a:cubicBezTo>
                    <a:moveTo>
                      <a:pt x="20" y="173"/>
                    </a:moveTo>
                    <a:cubicBezTo>
                      <a:pt x="22" y="168"/>
                      <a:pt x="25" y="163"/>
                      <a:pt x="28" y="157"/>
                    </a:cubicBezTo>
                    <a:cubicBezTo>
                      <a:pt x="29" y="157"/>
                      <a:pt x="31" y="157"/>
                      <a:pt x="32" y="157"/>
                    </a:cubicBezTo>
                    <a:cubicBezTo>
                      <a:pt x="30" y="161"/>
                      <a:pt x="28" y="166"/>
                      <a:pt x="26" y="170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25" y="171"/>
                      <a:pt x="25" y="171"/>
                      <a:pt x="24" y="171"/>
                    </a:cubicBezTo>
                    <a:cubicBezTo>
                      <a:pt x="22" y="172"/>
                      <a:pt x="21" y="172"/>
                      <a:pt x="20" y="173"/>
                    </a:cubicBezTo>
                    <a:moveTo>
                      <a:pt x="28" y="170"/>
                    </a:moveTo>
                    <a:cubicBezTo>
                      <a:pt x="30" y="166"/>
                      <a:pt x="32" y="161"/>
                      <a:pt x="35" y="157"/>
                    </a:cubicBezTo>
                    <a:cubicBezTo>
                      <a:pt x="36" y="157"/>
                      <a:pt x="37" y="157"/>
                      <a:pt x="39" y="157"/>
                    </a:cubicBezTo>
                    <a:cubicBezTo>
                      <a:pt x="37" y="161"/>
                      <a:pt x="36" y="164"/>
                      <a:pt x="34" y="168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2" y="170"/>
                      <a:pt x="30" y="170"/>
                      <a:pt x="28" y="170"/>
                    </a:cubicBezTo>
                    <a:moveTo>
                      <a:pt x="9" y="164"/>
                    </a:moveTo>
                    <a:cubicBezTo>
                      <a:pt x="8" y="163"/>
                      <a:pt x="7" y="162"/>
                      <a:pt x="7" y="160"/>
                    </a:cubicBezTo>
                    <a:cubicBezTo>
                      <a:pt x="8" y="157"/>
                      <a:pt x="10" y="154"/>
                      <a:pt x="12" y="151"/>
                    </a:cubicBezTo>
                    <a:cubicBezTo>
                      <a:pt x="13" y="153"/>
                      <a:pt x="14" y="154"/>
                      <a:pt x="14" y="156"/>
                    </a:cubicBezTo>
                    <a:cubicBezTo>
                      <a:pt x="13" y="157"/>
                      <a:pt x="11" y="160"/>
                      <a:pt x="9" y="164"/>
                    </a:cubicBezTo>
                    <a:moveTo>
                      <a:pt x="6" y="158"/>
                    </a:moveTo>
                    <a:cubicBezTo>
                      <a:pt x="6" y="158"/>
                      <a:pt x="6" y="158"/>
                      <a:pt x="6" y="158"/>
                    </a:cubicBezTo>
                    <a:cubicBezTo>
                      <a:pt x="5" y="157"/>
                      <a:pt x="5" y="156"/>
                      <a:pt x="5" y="155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6" y="152"/>
                      <a:pt x="8" y="149"/>
                      <a:pt x="9" y="147"/>
                    </a:cubicBezTo>
                    <a:cubicBezTo>
                      <a:pt x="10" y="148"/>
                      <a:pt x="10" y="149"/>
                      <a:pt x="11" y="149"/>
                    </a:cubicBezTo>
                    <a:cubicBezTo>
                      <a:pt x="9" y="152"/>
                      <a:pt x="7" y="155"/>
                      <a:pt x="6" y="158"/>
                    </a:cubicBezTo>
                    <a:moveTo>
                      <a:pt x="4" y="152"/>
                    </a:moveTo>
                    <a:cubicBezTo>
                      <a:pt x="4" y="152"/>
                      <a:pt x="4" y="152"/>
                      <a:pt x="4" y="152"/>
                    </a:cubicBezTo>
                    <a:cubicBezTo>
                      <a:pt x="4" y="150"/>
                      <a:pt x="4" y="148"/>
                      <a:pt x="5" y="146"/>
                    </a:cubicBezTo>
                    <a:cubicBezTo>
                      <a:pt x="5" y="144"/>
                      <a:pt x="5" y="143"/>
                      <a:pt x="6" y="142"/>
                    </a:cubicBezTo>
                    <a:cubicBezTo>
                      <a:pt x="6" y="143"/>
                      <a:pt x="7" y="144"/>
                      <a:pt x="8" y="145"/>
                    </a:cubicBezTo>
                    <a:cubicBezTo>
                      <a:pt x="7" y="147"/>
                      <a:pt x="5" y="150"/>
                      <a:pt x="4" y="152"/>
                    </a:cubicBezTo>
                    <a:moveTo>
                      <a:pt x="85" y="112"/>
                    </a:moveTo>
                    <a:cubicBezTo>
                      <a:pt x="84" y="112"/>
                      <a:pt x="83" y="112"/>
                      <a:pt x="81" y="112"/>
                    </a:cubicBezTo>
                    <a:cubicBezTo>
                      <a:pt x="83" y="109"/>
                      <a:pt x="84" y="106"/>
                      <a:pt x="86" y="104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86" y="106"/>
                      <a:pt x="85" y="109"/>
                      <a:pt x="85" y="112"/>
                    </a:cubicBezTo>
                    <a:moveTo>
                      <a:pt x="79" y="112"/>
                    </a:moveTo>
                    <a:cubicBezTo>
                      <a:pt x="78" y="112"/>
                      <a:pt x="77" y="112"/>
                      <a:pt x="75" y="112"/>
                    </a:cubicBezTo>
                    <a:cubicBezTo>
                      <a:pt x="77" y="109"/>
                      <a:pt x="79" y="106"/>
                      <a:pt x="81" y="103"/>
                    </a:cubicBezTo>
                    <a:cubicBezTo>
                      <a:pt x="82" y="103"/>
                      <a:pt x="83" y="103"/>
                      <a:pt x="84" y="103"/>
                    </a:cubicBezTo>
                    <a:cubicBezTo>
                      <a:pt x="82" y="106"/>
                      <a:pt x="81" y="109"/>
                      <a:pt x="79" y="112"/>
                    </a:cubicBezTo>
                    <a:moveTo>
                      <a:pt x="73" y="112"/>
                    </a:moveTo>
                    <a:cubicBezTo>
                      <a:pt x="71" y="112"/>
                      <a:pt x="69" y="112"/>
                      <a:pt x="67" y="112"/>
                    </a:cubicBezTo>
                    <a:cubicBezTo>
                      <a:pt x="69" y="109"/>
                      <a:pt x="71" y="106"/>
                      <a:pt x="73" y="102"/>
                    </a:cubicBezTo>
                    <a:cubicBezTo>
                      <a:pt x="75" y="102"/>
                      <a:pt x="77" y="103"/>
                      <a:pt x="79" y="103"/>
                    </a:cubicBezTo>
                    <a:cubicBezTo>
                      <a:pt x="77" y="106"/>
                      <a:pt x="75" y="109"/>
                      <a:pt x="73" y="112"/>
                    </a:cubicBezTo>
                    <a:moveTo>
                      <a:pt x="65" y="112"/>
                    </a:moveTo>
                    <a:cubicBezTo>
                      <a:pt x="63" y="112"/>
                      <a:pt x="62" y="112"/>
                      <a:pt x="60" y="112"/>
                    </a:cubicBezTo>
                    <a:cubicBezTo>
                      <a:pt x="62" y="109"/>
                      <a:pt x="64" y="105"/>
                      <a:pt x="66" y="102"/>
                    </a:cubicBezTo>
                    <a:cubicBezTo>
                      <a:pt x="67" y="102"/>
                      <a:pt x="69" y="102"/>
                      <a:pt x="71" y="102"/>
                    </a:cubicBezTo>
                    <a:cubicBezTo>
                      <a:pt x="69" y="106"/>
                      <a:pt x="67" y="109"/>
                      <a:pt x="65" y="112"/>
                    </a:cubicBezTo>
                    <a:moveTo>
                      <a:pt x="10" y="107"/>
                    </a:moveTo>
                    <a:cubicBezTo>
                      <a:pt x="10" y="105"/>
                      <a:pt x="10" y="104"/>
                      <a:pt x="10" y="102"/>
                    </a:cubicBezTo>
                    <a:cubicBezTo>
                      <a:pt x="11" y="102"/>
                      <a:pt x="11" y="102"/>
                      <a:pt x="12" y="102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2" y="103"/>
                      <a:pt x="12" y="103"/>
                      <a:pt x="12" y="103"/>
                    </a:cubicBezTo>
                    <a:cubicBezTo>
                      <a:pt x="11" y="104"/>
                      <a:pt x="11" y="105"/>
                      <a:pt x="10" y="107"/>
                    </a:cubicBezTo>
                    <a:moveTo>
                      <a:pt x="59" y="109"/>
                    </a:moveTo>
                    <a:cubicBezTo>
                      <a:pt x="60" y="106"/>
                      <a:pt x="60" y="104"/>
                      <a:pt x="60" y="102"/>
                    </a:cubicBezTo>
                    <a:cubicBezTo>
                      <a:pt x="61" y="102"/>
                      <a:pt x="62" y="102"/>
                      <a:pt x="63" y="102"/>
                    </a:cubicBezTo>
                    <a:cubicBezTo>
                      <a:pt x="62" y="104"/>
                      <a:pt x="61" y="106"/>
                      <a:pt x="59" y="109"/>
                    </a:cubicBezTo>
                    <a:moveTo>
                      <a:pt x="10" y="113"/>
                    </a:moveTo>
                    <a:cubicBezTo>
                      <a:pt x="10" y="112"/>
                      <a:pt x="10" y="112"/>
                      <a:pt x="10" y="111"/>
                    </a:cubicBezTo>
                    <a:cubicBezTo>
                      <a:pt x="12" y="108"/>
                      <a:pt x="13" y="105"/>
                      <a:pt x="14" y="102"/>
                    </a:cubicBezTo>
                    <a:cubicBezTo>
                      <a:pt x="15" y="102"/>
                      <a:pt x="16" y="102"/>
                      <a:pt x="17" y="102"/>
                    </a:cubicBezTo>
                    <a:cubicBezTo>
                      <a:pt x="16" y="105"/>
                      <a:pt x="14" y="108"/>
                      <a:pt x="13" y="112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2" y="112"/>
                      <a:pt x="11" y="113"/>
                      <a:pt x="10" y="113"/>
                    </a:cubicBezTo>
                    <a:moveTo>
                      <a:pt x="15" y="112"/>
                    </a:moveTo>
                    <a:cubicBezTo>
                      <a:pt x="16" y="109"/>
                      <a:pt x="18" y="105"/>
                      <a:pt x="19" y="102"/>
                    </a:cubicBezTo>
                    <a:cubicBezTo>
                      <a:pt x="21" y="101"/>
                      <a:pt x="23" y="101"/>
                      <a:pt x="24" y="101"/>
                    </a:cubicBezTo>
                    <a:cubicBezTo>
                      <a:pt x="23" y="105"/>
                      <a:pt x="21" y="108"/>
                      <a:pt x="19" y="112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18" y="112"/>
                      <a:pt x="16" y="112"/>
                      <a:pt x="15" y="112"/>
                    </a:cubicBezTo>
                    <a:moveTo>
                      <a:pt x="21" y="112"/>
                    </a:moveTo>
                    <a:cubicBezTo>
                      <a:pt x="23" y="109"/>
                      <a:pt x="25" y="105"/>
                      <a:pt x="27" y="101"/>
                    </a:cubicBezTo>
                    <a:cubicBezTo>
                      <a:pt x="28" y="101"/>
                      <a:pt x="29" y="101"/>
                      <a:pt x="30" y="101"/>
                    </a:cubicBezTo>
                    <a:cubicBezTo>
                      <a:pt x="29" y="105"/>
                      <a:pt x="27" y="108"/>
                      <a:pt x="25" y="112"/>
                    </a:cubicBezTo>
                    <a:cubicBezTo>
                      <a:pt x="24" y="112"/>
                      <a:pt x="22" y="112"/>
                      <a:pt x="21" y="112"/>
                    </a:cubicBezTo>
                    <a:moveTo>
                      <a:pt x="27" y="75"/>
                    </a:moveTo>
                    <a:cubicBezTo>
                      <a:pt x="26" y="72"/>
                      <a:pt x="25" y="68"/>
                      <a:pt x="25" y="64"/>
                    </a:cubicBezTo>
                    <a:cubicBezTo>
                      <a:pt x="26" y="68"/>
                      <a:pt x="27" y="72"/>
                      <a:pt x="27" y="75"/>
                    </a:cubicBezTo>
                    <a:cubicBezTo>
                      <a:pt x="27" y="75"/>
                      <a:pt x="27" y="75"/>
                      <a:pt x="27" y="75"/>
                    </a:cubicBezTo>
                    <a:moveTo>
                      <a:pt x="102" y="56"/>
                    </a:moveTo>
                    <a:cubicBezTo>
                      <a:pt x="103" y="55"/>
                      <a:pt x="103" y="55"/>
                      <a:pt x="103" y="55"/>
                    </a:cubicBezTo>
                    <a:cubicBezTo>
                      <a:pt x="103" y="56"/>
                      <a:pt x="103" y="56"/>
                      <a:pt x="103" y="56"/>
                    </a:cubicBezTo>
                    <a:cubicBezTo>
                      <a:pt x="102" y="56"/>
                      <a:pt x="102" y="56"/>
                      <a:pt x="102" y="56"/>
                    </a:cubicBezTo>
                    <a:moveTo>
                      <a:pt x="80" y="60"/>
                    </a:moveTo>
                    <a:cubicBezTo>
                      <a:pt x="80" y="58"/>
                      <a:pt x="80" y="57"/>
                      <a:pt x="80" y="55"/>
                    </a:cubicBezTo>
                    <a:cubicBezTo>
                      <a:pt x="80" y="55"/>
                      <a:pt x="80" y="54"/>
                      <a:pt x="80" y="54"/>
                    </a:cubicBezTo>
                    <a:cubicBezTo>
                      <a:pt x="81" y="53"/>
                      <a:pt x="82" y="53"/>
                      <a:pt x="84" y="53"/>
                    </a:cubicBezTo>
                    <a:cubicBezTo>
                      <a:pt x="82" y="55"/>
                      <a:pt x="81" y="58"/>
                      <a:pt x="80" y="60"/>
                    </a:cubicBezTo>
                    <a:moveTo>
                      <a:pt x="80" y="63"/>
                    </a:moveTo>
                    <a:cubicBezTo>
                      <a:pt x="82" y="60"/>
                      <a:pt x="84" y="56"/>
                      <a:pt x="86" y="52"/>
                    </a:cubicBezTo>
                    <a:cubicBezTo>
                      <a:pt x="88" y="52"/>
                      <a:pt x="89" y="51"/>
                      <a:pt x="91" y="51"/>
                    </a:cubicBezTo>
                    <a:cubicBezTo>
                      <a:pt x="88" y="54"/>
                      <a:pt x="86" y="58"/>
                      <a:pt x="84" y="61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3" y="62"/>
                      <a:pt x="81" y="63"/>
                      <a:pt x="80" y="63"/>
                    </a:cubicBezTo>
                    <a:moveTo>
                      <a:pt x="87" y="61"/>
                    </a:moveTo>
                    <a:cubicBezTo>
                      <a:pt x="89" y="57"/>
                      <a:pt x="91" y="54"/>
                      <a:pt x="93" y="51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4" y="50"/>
                      <a:pt x="95" y="50"/>
                      <a:pt x="96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3" y="53"/>
                      <a:pt x="91" y="56"/>
                      <a:pt x="89" y="60"/>
                    </a:cubicBezTo>
                    <a:cubicBezTo>
                      <a:pt x="88" y="60"/>
                      <a:pt x="87" y="60"/>
                      <a:pt x="87" y="61"/>
                    </a:cubicBezTo>
                    <a:moveTo>
                      <a:pt x="76" y="55"/>
                    </a:moveTo>
                    <a:cubicBezTo>
                      <a:pt x="76" y="54"/>
                      <a:pt x="75" y="53"/>
                      <a:pt x="7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5" y="51"/>
                      <a:pt x="76" y="50"/>
                      <a:pt x="77" y="48"/>
                    </a:cubicBezTo>
                    <a:cubicBezTo>
                      <a:pt x="77" y="49"/>
                      <a:pt x="76" y="50"/>
                      <a:pt x="76" y="50"/>
                    </a:cubicBezTo>
                    <a:cubicBezTo>
                      <a:pt x="76" y="51"/>
                      <a:pt x="76" y="51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moveTo>
                      <a:pt x="98" y="57"/>
                    </a:moveTo>
                    <a:cubicBezTo>
                      <a:pt x="100" y="54"/>
                      <a:pt x="102" y="52"/>
                      <a:pt x="104" y="49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4" y="50"/>
                      <a:pt x="104" y="51"/>
                      <a:pt x="104" y="52"/>
                    </a:cubicBezTo>
                    <a:cubicBezTo>
                      <a:pt x="104" y="52"/>
                      <a:pt x="103" y="52"/>
                      <a:pt x="103" y="52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1" y="54"/>
                      <a:pt x="100" y="55"/>
                      <a:pt x="99" y="57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9" y="57"/>
                      <a:pt x="98" y="57"/>
                      <a:pt x="98" y="57"/>
                    </a:cubicBezTo>
                    <a:moveTo>
                      <a:pt x="92" y="59"/>
                    </a:moveTo>
                    <a:cubicBezTo>
                      <a:pt x="93" y="56"/>
                      <a:pt x="95" y="53"/>
                      <a:pt x="97" y="51"/>
                    </a:cubicBezTo>
                    <a:cubicBezTo>
                      <a:pt x="97" y="50"/>
                      <a:pt x="97" y="50"/>
                      <a:pt x="97" y="49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8" y="49"/>
                      <a:pt x="100" y="48"/>
                      <a:pt x="103" y="47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100" y="51"/>
                      <a:pt x="97" y="55"/>
                      <a:pt x="95" y="58"/>
                    </a:cubicBezTo>
                    <a:cubicBezTo>
                      <a:pt x="94" y="58"/>
                      <a:pt x="93" y="59"/>
                      <a:pt x="92" y="59"/>
                    </a:cubicBezTo>
                    <a:moveTo>
                      <a:pt x="73" y="50"/>
                    </a:moveTo>
                    <a:cubicBezTo>
                      <a:pt x="73" y="50"/>
                      <a:pt x="72" y="49"/>
                      <a:pt x="72" y="48"/>
                    </a:cubicBezTo>
                    <a:cubicBezTo>
                      <a:pt x="73" y="46"/>
                      <a:pt x="75" y="43"/>
                      <a:pt x="76" y="41"/>
                    </a:cubicBezTo>
                    <a:cubicBezTo>
                      <a:pt x="76" y="42"/>
                      <a:pt x="77" y="43"/>
                      <a:pt x="77" y="45"/>
                    </a:cubicBezTo>
                    <a:cubicBezTo>
                      <a:pt x="76" y="45"/>
                      <a:pt x="76" y="45"/>
                      <a:pt x="76" y="45"/>
                    </a:cubicBezTo>
                    <a:cubicBezTo>
                      <a:pt x="75" y="47"/>
                      <a:pt x="74" y="48"/>
                      <a:pt x="73" y="50"/>
                    </a:cubicBezTo>
                    <a:moveTo>
                      <a:pt x="52" y="50"/>
                    </a:moveTo>
                    <a:cubicBezTo>
                      <a:pt x="52" y="49"/>
                      <a:pt x="52" y="49"/>
                      <a:pt x="52" y="48"/>
                    </a:cubicBezTo>
                    <a:cubicBezTo>
                      <a:pt x="52" y="47"/>
                      <a:pt x="52" y="47"/>
                      <a:pt x="53" y="46"/>
                    </a:cubicBezTo>
                    <a:cubicBezTo>
                      <a:pt x="53" y="43"/>
                      <a:pt x="54" y="41"/>
                      <a:pt x="56" y="40"/>
                    </a:cubicBezTo>
                    <a:cubicBezTo>
                      <a:pt x="55" y="43"/>
                      <a:pt x="54" y="46"/>
                      <a:pt x="53" y="50"/>
                    </a:cubicBezTo>
                    <a:cubicBezTo>
                      <a:pt x="52" y="50"/>
                      <a:pt x="52" y="50"/>
                      <a:pt x="52" y="50"/>
                    </a:cubicBezTo>
                    <a:moveTo>
                      <a:pt x="70" y="47"/>
                    </a:moveTo>
                    <a:cubicBezTo>
                      <a:pt x="69" y="47"/>
                      <a:pt x="69" y="47"/>
                      <a:pt x="68" y="47"/>
                    </a:cubicBezTo>
                    <a:cubicBezTo>
                      <a:pt x="68" y="47"/>
                      <a:pt x="67" y="46"/>
                      <a:pt x="67" y="46"/>
                    </a:cubicBezTo>
                    <a:cubicBezTo>
                      <a:pt x="69" y="43"/>
                      <a:pt x="71" y="40"/>
                      <a:pt x="73" y="37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4" y="37"/>
                      <a:pt x="75" y="38"/>
                      <a:pt x="75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3" y="42"/>
                      <a:pt x="71" y="45"/>
                      <a:pt x="70" y="47"/>
                    </a:cubicBezTo>
                    <a:moveTo>
                      <a:pt x="53" y="54"/>
                    </a:move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4" y="52"/>
                      <a:pt x="54" y="50"/>
                    </a:cubicBezTo>
                    <a:cubicBezTo>
                      <a:pt x="56" y="47"/>
                      <a:pt x="58" y="43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60" y="37"/>
                      <a:pt x="62" y="36"/>
                      <a:pt x="64" y="36"/>
                    </a:cubicBezTo>
                    <a:cubicBezTo>
                      <a:pt x="61" y="40"/>
                      <a:pt x="58" y="45"/>
                      <a:pt x="57" y="50"/>
                    </a:cubicBezTo>
                    <a:cubicBezTo>
                      <a:pt x="55" y="51"/>
                      <a:pt x="54" y="52"/>
                      <a:pt x="53" y="54"/>
                    </a:cubicBezTo>
                    <a:moveTo>
                      <a:pt x="59" y="48"/>
                    </a:moveTo>
                    <a:cubicBezTo>
                      <a:pt x="61" y="44"/>
                      <a:pt x="63" y="40"/>
                      <a:pt x="66" y="3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7" y="35"/>
                      <a:pt x="67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8" y="35"/>
                      <a:pt x="68" y="35"/>
                      <a:pt x="68" y="35"/>
                    </a:cubicBezTo>
                    <a:cubicBezTo>
                      <a:pt x="69" y="35"/>
                      <a:pt x="70" y="35"/>
                      <a:pt x="71" y="36"/>
                    </a:cubicBezTo>
                    <a:cubicBezTo>
                      <a:pt x="69" y="39"/>
                      <a:pt x="67" y="43"/>
                      <a:pt x="65" y="46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2" y="47"/>
                      <a:pt x="60" y="47"/>
                      <a:pt x="59" y="48"/>
                    </a:cubicBezTo>
                    <a:moveTo>
                      <a:pt x="10" y="98"/>
                    </a:moveTo>
                    <a:cubicBezTo>
                      <a:pt x="10" y="92"/>
                      <a:pt x="10" y="85"/>
                      <a:pt x="10" y="79"/>
                    </a:cubicBezTo>
                    <a:cubicBezTo>
                      <a:pt x="17" y="79"/>
                      <a:pt x="23" y="79"/>
                      <a:pt x="29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78"/>
                      <a:pt x="32" y="77"/>
                      <a:pt x="32" y="76"/>
                    </a:cubicBezTo>
                    <a:cubicBezTo>
                      <a:pt x="29" y="66"/>
                      <a:pt x="26" y="50"/>
                      <a:pt x="26" y="38"/>
                    </a:cubicBezTo>
                    <a:cubicBezTo>
                      <a:pt x="26" y="35"/>
                      <a:pt x="26" y="33"/>
                      <a:pt x="26" y="31"/>
                    </a:cubicBezTo>
                    <a:cubicBezTo>
                      <a:pt x="27" y="26"/>
                      <a:pt x="29" y="21"/>
                      <a:pt x="33" y="17"/>
                    </a:cubicBezTo>
                    <a:cubicBezTo>
                      <a:pt x="36" y="13"/>
                      <a:pt x="41" y="9"/>
                      <a:pt x="45" y="7"/>
                    </a:cubicBezTo>
                    <a:cubicBezTo>
                      <a:pt x="48" y="6"/>
                      <a:pt x="55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71" y="4"/>
                      <a:pt x="81" y="6"/>
                      <a:pt x="89" y="12"/>
                    </a:cubicBezTo>
                    <a:cubicBezTo>
                      <a:pt x="97" y="18"/>
                      <a:pt x="103" y="27"/>
                      <a:pt x="104" y="43"/>
                    </a:cubicBezTo>
                    <a:cubicBezTo>
                      <a:pt x="94" y="46"/>
                      <a:pt x="90" y="47"/>
                      <a:pt x="80" y="50"/>
                    </a:cubicBezTo>
                    <a:cubicBezTo>
                      <a:pt x="81" y="48"/>
                      <a:pt x="81" y="47"/>
                      <a:pt x="81" y="45"/>
                    </a:cubicBezTo>
                    <a:cubicBezTo>
                      <a:pt x="81" y="43"/>
                      <a:pt x="80" y="41"/>
                      <a:pt x="80" y="39"/>
                    </a:cubicBezTo>
                    <a:cubicBezTo>
                      <a:pt x="79" y="37"/>
                      <a:pt x="77" y="35"/>
                      <a:pt x="75" y="33"/>
                    </a:cubicBezTo>
                    <a:cubicBezTo>
                      <a:pt x="73" y="32"/>
                      <a:pt x="70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3" y="31"/>
                      <a:pt x="59" y="33"/>
                      <a:pt x="56" y="35"/>
                    </a:cubicBezTo>
                    <a:cubicBezTo>
                      <a:pt x="52" y="37"/>
                      <a:pt x="50" y="41"/>
                      <a:pt x="49" y="45"/>
                    </a:cubicBezTo>
                    <a:cubicBezTo>
                      <a:pt x="48" y="46"/>
                      <a:pt x="48" y="47"/>
                      <a:pt x="48" y="48"/>
                    </a:cubicBezTo>
                    <a:cubicBezTo>
                      <a:pt x="48" y="50"/>
                      <a:pt x="49" y="52"/>
                      <a:pt x="49" y="54"/>
                    </a:cubicBezTo>
                    <a:cubicBezTo>
                      <a:pt x="49" y="55"/>
                      <a:pt x="49" y="56"/>
                      <a:pt x="5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49" y="57"/>
                      <a:pt x="49" y="57"/>
                      <a:pt x="50" y="58"/>
                    </a:cubicBezTo>
                    <a:cubicBezTo>
                      <a:pt x="50" y="60"/>
                      <a:pt x="51" y="63"/>
                      <a:pt x="51" y="67"/>
                    </a:cubicBezTo>
                    <a:cubicBezTo>
                      <a:pt x="52" y="72"/>
                      <a:pt x="53" y="76"/>
                      <a:pt x="55" y="79"/>
                    </a:cubicBezTo>
                    <a:cubicBezTo>
                      <a:pt x="55" y="80"/>
                      <a:pt x="55" y="80"/>
                      <a:pt x="56" y="80"/>
                    </a:cubicBezTo>
                    <a:cubicBezTo>
                      <a:pt x="56" y="81"/>
                      <a:pt x="57" y="81"/>
                      <a:pt x="57" y="81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8" y="81"/>
                      <a:pt x="78" y="81"/>
                      <a:pt x="88" y="81"/>
                    </a:cubicBezTo>
                    <a:cubicBezTo>
                      <a:pt x="87" y="86"/>
                      <a:pt x="86" y="90"/>
                      <a:pt x="86" y="95"/>
                    </a:cubicBezTo>
                    <a:cubicBezTo>
                      <a:pt x="86" y="96"/>
                      <a:pt x="87" y="98"/>
                      <a:pt x="87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78" y="98"/>
                      <a:pt x="66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7" y="98"/>
                      <a:pt x="56" y="99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56" y="105"/>
                      <a:pt x="56" y="109"/>
                      <a:pt x="54" y="113"/>
                    </a:cubicBezTo>
                    <a:cubicBezTo>
                      <a:pt x="54" y="113"/>
                      <a:pt x="54" y="113"/>
                      <a:pt x="54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52" y="120"/>
                      <a:pt x="49" y="125"/>
                      <a:pt x="46" y="129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45" y="129"/>
                      <a:pt x="45" y="130"/>
                      <a:pt x="45" y="130"/>
                    </a:cubicBezTo>
                    <a:cubicBezTo>
                      <a:pt x="45" y="131"/>
                      <a:pt x="45" y="131"/>
                      <a:pt x="46" y="132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7" y="133"/>
                      <a:pt x="48" y="134"/>
                      <a:pt x="50" y="135"/>
                    </a:cubicBezTo>
                    <a:cubicBezTo>
                      <a:pt x="56" y="137"/>
                      <a:pt x="67" y="142"/>
                      <a:pt x="83" y="142"/>
                    </a:cubicBezTo>
                    <a:cubicBezTo>
                      <a:pt x="90" y="142"/>
                      <a:pt x="98" y="141"/>
                      <a:pt x="107" y="138"/>
                    </a:cubicBezTo>
                    <a:cubicBezTo>
                      <a:pt x="108" y="142"/>
                      <a:pt x="108" y="145"/>
                      <a:pt x="109" y="147"/>
                    </a:cubicBezTo>
                    <a:cubicBezTo>
                      <a:pt x="110" y="150"/>
                      <a:pt x="111" y="153"/>
                      <a:pt x="112" y="156"/>
                    </a:cubicBezTo>
                    <a:cubicBezTo>
                      <a:pt x="107" y="159"/>
                      <a:pt x="98" y="162"/>
                      <a:pt x="87" y="162"/>
                    </a:cubicBezTo>
                    <a:cubicBezTo>
                      <a:pt x="81" y="162"/>
                      <a:pt x="75" y="161"/>
                      <a:pt x="68" y="159"/>
                    </a:cubicBezTo>
                    <a:cubicBezTo>
                      <a:pt x="52" y="154"/>
                      <a:pt x="42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28" y="153"/>
                      <a:pt x="24" y="154"/>
                      <a:pt x="21" y="156"/>
                    </a:cubicBezTo>
                    <a:cubicBezTo>
                      <a:pt x="20" y="156"/>
                      <a:pt x="20" y="157"/>
                      <a:pt x="19" y="158"/>
                    </a:cubicBezTo>
                    <a:cubicBezTo>
                      <a:pt x="18" y="154"/>
                      <a:pt x="16" y="151"/>
                      <a:pt x="14" y="148"/>
                    </a:cubicBezTo>
                    <a:cubicBezTo>
                      <a:pt x="12" y="144"/>
                      <a:pt x="9" y="141"/>
                      <a:pt x="7" y="136"/>
                    </a:cubicBezTo>
                    <a:cubicBezTo>
                      <a:pt x="7" y="136"/>
                      <a:pt x="7" y="135"/>
                      <a:pt x="7" y="135"/>
                    </a:cubicBezTo>
                    <a:cubicBezTo>
                      <a:pt x="7" y="135"/>
                      <a:pt x="7" y="135"/>
                      <a:pt x="8" y="134"/>
                    </a:cubicBezTo>
                    <a:cubicBezTo>
                      <a:pt x="14" y="131"/>
                      <a:pt x="20" y="126"/>
                      <a:pt x="25" y="120"/>
                    </a:cubicBezTo>
                    <a:cubicBezTo>
                      <a:pt x="26" y="118"/>
                      <a:pt x="27" y="117"/>
                      <a:pt x="28" y="115"/>
                    </a:cubicBezTo>
                    <a:cubicBezTo>
                      <a:pt x="31" y="110"/>
                      <a:pt x="33" y="105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24" y="97"/>
                      <a:pt x="20" y="98"/>
                      <a:pt x="10" y="98"/>
                    </a:cubicBezTo>
                    <a:moveTo>
                      <a:pt x="62" y="0"/>
                    </a:moveTo>
                    <a:cubicBezTo>
                      <a:pt x="54" y="0"/>
                      <a:pt x="47" y="2"/>
                      <a:pt x="44" y="4"/>
                    </a:cubicBezTo>
                    <a:cubicBezTo>
                      <a:pt x="38" y="6"/>
                      <a:pt x="33" y="10"/>
                      <a:pt x="30" y="15"/>
                    </a:cubicBezTo>
                    <a:cubicBezTo>
                      <a:pt x="26" y="19"/>
                      <a:pt x="23" y="25"/>
                      <a:pt x="22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0" y="37"/>
                      <a:pt x="20" y="43"/>
                      <a:pt x="20" y="49"/>
                    </a:cubicBezTo>
                    <a:cubicBezTo>
                      <a:pt x="20" y="58"/>
                      <a:pt x="21" y="68"/>
                      <a:pt x="23" y="75"/>
                    </a:cubicBezTo>
                    <a:cubicBezTo>
                      <a:pt x="18" y="75"/>
                      <a:pt x="13" y="75"/>
                      <a:pt x="8" y="75"/>
                    </a:cubicBezTo>
                    <a:cubicBezTo>
                      <a:pt x="7" y="75"/>
                      <a:pt x="7" y="76"/>
                      <a:pt x="7" y="77"/>
                    </a:cubicBezTo>
                    <a:cubicBezTo>
                      <a:pt x="6" y="84"/>
                      <a:pt x="6" y="91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105"/>
                      <a:pt x="7" y="109"/>
                      <a:pt x="7" y="115"/>
                    </a:cubicBezTo>
                    <a:cubicBezTo>
                      <a:pt x="7" y="116"/>
                      <a:pt x="7" y="117"/>
                      <a:pt x="9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4" y="116"/>
                      <a:pt x="18" y="116"/>
                      <a:pt x="22" y="116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17" y="123"/>
                      <a:pt x="11" y="128"/>
                      <a:pt x="6" y="131"/>
                    </a:cubicBezTo>
                    <a:cubicBezTo>
                      <a:pt x="5" y="131"/>
                      <a:pt x="5" y="132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4" y="132"/>
                      <a:pt x="4" y="132"/>
                      <a:pt x="4" y="132"/>
                    </a:cubicBezTo>
                    <a:cubicBezTo>
                      <a:pt x="3" y="132"/>
                      <a:pt x="2" y="133"/>
                      <a:pt x="2" y="134"/>
                    </a:cubicBezTo>
                    <a:cubicBezTo>
                      <a:pt x="2" y="135"/>
                      <a:pt x="2" y="136"/>
                      <a:pt x="2" y="137"/>
                    </a:cubicBezTo>
                    <a:cubicBezTo>
                      <a:pt x="2" y="140"/>
                      <a:pt x="2" y="142"/>
                      <a:pt x="1" y="146"/>
                    </a:cubicBezTo>
                    <a:cubicBezTo>
                      <a:pt x="1" y="147"/>
                      <a:pt x="0" y="149"/>
                      <a:pt x="0" y="152"/>
                    </a:cubicBezTo>
                    <a:cubicBezTo>
                      <a:pt x="0" y="152"/>
                      <a:pt x="0" y="153"/>
                      <a:pt x="0" y="153"/>
                    </a:cubicBezTo>
                    <a:cubicBezTo>
                      <a:pt x="0" y="155"/>
                      <a:pt x="1" y="157"/>
                      <a:pt x="2" y="159"/>
                    </a:cubicBezTo>
                    <a:cubicBezTo>
                      <a:pt x="4" y="164"/>
                      <a:pt x="6" y="167"/>
                      <a:pt x="8" y="170"/>
                    </a:cubicBezTo>
                    <a:cubicBezTo>
                      <a:pt x="9" y="172"/>
                      <a:pt x="11" y="175"/>
                      <a:pt x="13" y="179"/>
                    </a:cubicBezTo>
                    <a:cubicBezTo>
                      <a:pt x="13" y="180"/>
                      <a:pt x="14" y="180"/>
                      <a:pt x="14" y="180"/>
                    </a:cubicBezTo>
                    <a:cubicBezTo>
                      <a:pt x="14" y="181"/>
                      <a:pt x="14" y="181"/>
                      <a:pt x="14" y="181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6" y="181"/>
                      <a:pt x="17" y="181"/>
                      <a:pt x="17" y="180"/>
                    </a:cubicBezTo>
                    <a:cubicBezTo>
                      <a:pt x="19" y="178"/>
                      <a:pt x="22" y="176"/>
                      <a:pt x="25" y="175"/>
                    </a:cubicBezTo>
                    <a:cubicBezTo>
                      <a:pt x="28" y="174"/>
                      <a:pt x="32" y="174"/>
                      <a:pt x="36" y="173"/>
                    </a:cubicBezTo>
                    <a:cubicBezTo>
                      <a:pt x="38" y="173"/>
                      <a:pt x="41" y="173"/>
                      <a:pt x="43" y="173"/>
                    </a:cubicBezTo>
                    <a:cubicBezTo>
                      <a:pt x="43" y="173"/>
                      <a:pt x="43" y="173"/>
                      <a:pt x="43" y="173"/>
                    </a:cubicBezTo>
                    <a:cubicBezTo>
                      <a:pt x="44" y="173"/>
                      <a:pt x="46" y="173"/>
                      <a:pt x="47" y="173"/>
                    </a:cubicBezTo>
                    <a:cubicBezTo>
                      <a:pt x="47" y="173"/>
                      <a:pt x="47" y="173"/>
                      <a:pt x="47" y="173"/>
                    </a:cubicBezTo>
                    <a:cubicBezTo>
                      <a:pt x="52" y="174"/>
                      <a:pt x="58" y="176"/>
                      <a:pt x="64" y="178"/>
                    </a:cubicBezTo>
                    <a:cubicBezTo>
                      <a:pt x="72" y="181"/>
                      <a:pt x="81" y="183"/>
                      <a:pt x="91" y="183"/>
                    </a:cubicBezTo>
                    <a:cubicBezTo>
                      <a:pt x="97" y="183"/>
                      <a:pt x="104" y="182"/>
                      <a:pt x="11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80"/>
                      <a:pt x="113" y="179"/>
                      <a:pt x="113" y="178"/>
                    </a:cubicBezTo>
                    <a:cubicBezTo>
                      <a:pt x="113" y="177"/>
                      <a:pt x="113" y="177"/>
                      <a:pt x="113" y="177"/>
                    </a:cubicBezTo>
                    <a:cubicBezTo>
                      <a:pt x="115" y="170"/>
                      <a:pt x="116" y="165"/>
                      <a:pt x="117" y="158"/>
                    </a:cubicBezTo>
                    <a:cubicBezTo>
                      <a:pt x="117" y="157"/>
                      <a:pt x="117" y="157"/>
                      <a:pt x="116" y="156"/>
                    </a:cubicBezTo>
                    <a:cubicBezTo>
                      <a:pt x="115" y="152"/>
                      <a:pt x="114" y="149"/>
                      <a:pt x="113" y="146"/>
                    </a:cubicBezTo>
                    <a:cubicBezTo>
                      <a:pt x="112" y="143"/>
                      <a:pt x="111" y="140"/>
                      <a:pt x="111" y="136"/>
                    </a:cubicBezTo>
                    <a:cubicBezTo>
                      <a:pt x="111" y="135"/>
                      <a:pt x="111" y="134"/>
                      <a:pt x="110" y="134"/>
                    </a:cubicBezTo>
                    <a:cubicBezTo>
                      <a:pt x="110" y="134"/>
                      <a:pt x="110" y="134"/>
                      <a:pt x="109" y="134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99" y="137"/>
                      <a:pt x="90" y="138"/>
                      <a:pt x="83" y="138"/>
                    </a:cubicBezTo>
                    <a:cubicBezTo>
                      <a:pt x="72" y="138"/>
                      <a:pt x="63" y="136"/>
                      <a:pt x="57" y="133"/>
                    </a:cubicBezTo>
                    <a:cubicBezTo>
                      <a:pt x="54" y="132"/>
                      <a:pt x="52" y="131"/>
                      <a:pt x="51" y="130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3" y="126"/>
                      <a:pt x="56" y="121"/>
                      <a:pt x="58" y="116"/>
                    </a:cubicBezTo>
                    <a:cubicBezTo>
                      <a:pt x="68" y="116"/>
                      <a:pt x="77" y="116"/>
                      <a:pt x="85" y="116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9" y="111"/>
                      <a:pt x="90" y="107"/>
                      <a:pt x="90" y="103"/>
                    </a:cubicBezTo>
                    <a:cubicBezTo>
                      <a:pt x="91" y="103"/>
                      <a:pt x="91" y="102"/>
                      <a:pt x="91" y="102"/>
                    </a:cubicBezTo>
                    <a:cubicBezTo>
                      <a:pt x="91" y="99"/>
                      <a:pt x="90" y="97"/>
                      <a:pt x="90" y="95"/>
                    </a:cubicBezTo>
                    <a:cubicBezTo>
                      <a:pt x="90" y="90"/>
                      <a:pt x="91" y="85"/>
                      <a:pt x="92" y="79"/>
                    </a:cubicBezTo>
                    <a:cubicBezTo>
                      <a:pt x="92" y="79"/>
                      <a:pt x="92" y="78"/>
                      <a:pt x="92" y="78"/>
                    </a:cubicBezTo>
                    <a:cubicBezTo>
                      <a:pt x="91" y="77"/>
                      <a:pt x="91" y="77"/>
                      <a:pt x="90" y="77"/>
                    </a:cubicBezTo>
                    <a:cubicBezTo>
                      <a:pt x="90" y="77"/>
                      <a:pt x="90" y="77"/>
                      <a:pt x="90" y="77"/>
                    </a:cubicBezTo>
                    <a:cubicBezTo>
                      <a:pt x="80" y="77"/>
                      <a:pt x="69" y="77"/>
                      <a:pt x="58" y="77"/>
                    </a:cubicBezTo>
                    <a:cubicBezTo>
                      <a:pt x="57" y="75"/>
                      <a:pt x="56" y="71"/>
                      <a:pt x="55" y="66"/>
                    </a:cubicBezTo>
                    <a:cubicBezTo>
                      <a:pt x="55" y="65"/>
                      <a:pt x="55" y="65"/>
                      <a:pt x="55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2"/>
                      <a:pt x="55" y="62"/>
                    </a:cubicBezTo>
                    <a:cubicBezTo>
                      <a:pt x="55" y="57"/>
                      <a:pt x="59" y="51"/>
                      <a:pt x="64" y="50"/>
                    </a:cubicBezTo>
                    <a:cubicBezTo>
                      <a:pt x="64" y="50"/>
                      <a:pt x="65" y="50"/>
                      <a:pt x="66" y="50"/>
                    </a:cubicBezTo>
                    <a:cubicBezTo>
                      <a:pt x="66" y="50"/>
                      <a:pt x="67" y="50"/>
                      <a:pt x="67" y="50"/>
                    </a:cubicBezTo>
                    <a:cubicBezTo>
                      <a:pt x="69" y="51"/>
                      <a:pt x="70" y="52"/>
                      <a:pt x="71" y="54"/>
                    </a:cubicBezTo>
                    <a:cubicBezTo>
                      <a:pt x="72" y="56"/>
                      <a:pt x="73" y="58"/>
                      <a:pt x="73" y="60"/>
                    </a:cubicBezTo>
                    <a:cubicBezTo>
                      <a:pt x="74" y="62"/>
                      <a:pt x="74" y="64"/>
                      <a:pt x="74" y="66"/>
                    </a:cubicBezTo>
                    <a:cubicBezTo>
                      <a:pt x="75" y="67"/>
                      <a:pt x="76" y="67"/>
                      <a:pt x="76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78" y="68"/>
                      <a:pt x="78" y="68"/>
                      <a:pt x="79" y="68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87" y="64"/>
                      <a:pt x="96" y="61"/>
                      <a:pt x="104" y="59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6" y="59"/>
                      <a:pt x="106" y="59"/>
                      <a:pt x="106" y="58"/>
                    </a:cubicBezTo>
                    <a:cubicBezTo>
                      <a:pt x="108" y="53"/>
                      <a:pt x="109" y="49"/>
                      <a:pt x="109" y="44"/>
                    </a:cubicBezTo>
                    <a:cubicBezTo>
                      <a:pt x="109" y="43"/>
                      <a:pt x="109" y="42"/>
                      <a:pt x="108" y="42"/>
                    </a:cubicBezTo>
                    <a:cubicBezTo>
                      <a:pt x="107" y="26"/>
                      <a:pt x="100" y="15"/>
                      <a:pt x="92" y="9"/>
                    </a:cubicBezTo>
                    <a:cubicBezTo>
                      <a:pt x="83" y="2"/>
                      <a:pt x="72" y="0"/>
                      <a:pt x="62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</p:grpSp>
        <p:sp>
          <p:nvSpPr>
            <p:cNvPr id="173" name="矩形 1683"/>
            <p:cNvSpPr/>
            <p:nvPr/>
          </p:nvSpPr>
          <p:spPr>
            <a:xfrm rot="3786281">
              <a:off x="5068" y="8693"/>
              <a:ext cx="2025" cy="283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66164 w 592961"/>
                <a:gd name="connsiteY0-92" fmla="*/ 8868 h 113416"/>
                <a:gd name="connsiteX1-93" fmla="*/ 592961 w 592961"/>
                <a:gd name="connsiteY1-94" fmla="*/ 0 h 113416"/>
                <a:gd name="connsiteX2-95" fmla="*/ 551127 w 592961"/>
                <a:gd name="connsiteY2-96" fmla="*/ 101361 h 113416"/>
                <a:gd name="connsiteX3-97" fmla="*/ 0 w 592961"/>
                <a:gd name="connsiteY3-98" fmla="*/ 113415 h 113416"/>
                <a:gd name="connsiteX4-99" fmla="*/ 66164 w 592961"/>
                <a:gd name="connsiteY4-100" fmla="*/ 8868 h 113416"/>
                <a:gd name="connsiteX0-101" fmla="*/ 36362 w 613552"/>
                <a:gd name="connsiteY0-102" fmla="*/ 0 h 117548"/>
                <a:gd name="connsiteX1-103" fmla="*/ 613552 w 613552"/>
                <a:gd name="connsiteY1-104" fmla="*/ 4134 h 117548"/>
                <a:gd name="connsiteX2-105" fmla="*/ 571718 w 613552"/>
                <a:gd name="connsiteY2-106" fmla="*/ 105495 h 117548"/>
                <a:gd name="connsiteX3-107" fmla="*/ 20591 w 613552"/>
                <a:gd name="connsiteY3-108" fmla="*/ 117549 h 117548"/>
                <a:gd name="connsiteX4-109" fmla="*/ 36362 w 613552"/>
                <a:gd name="connsiteY4-110" fmla="*/ 0 h 117548"/>
                <a:gd name="connsiteX0-111" fmla="*/ 15771 w 592961"/>
                <a:gd name="connsiteY0-112" fmla="*/ 0 h 117549"/>
                <a:gd name="connsiteX1-113" fmla="*/ 592961 w 592961"/>
                <a:gd name="connsiteY1-114" fmla="*/ 4134 h 117549"/>
                <a:gd name="connsiteX2-115" fmla="*/ 551127 w 592961"/>
                <a:gd name="connsiteY2-116" fmla="*/ 105495 h 117549"/>
                <a:gd name="connsiteX3-117" fmla="*/ 0 w 592961"/>
                <a:gd name="connsiteY3-118" fmla="*/ 117549 h 117549"/>
                <a:gd name="connsiteX4-119" fmla="*/ 15771 w 592961"/>
                <a:gd name="connsiteY4-120" fmla="*/ 0 h 117549"/>
                <a:gd name="connsiteX0-121" fmla="*/ 15771 w 593018"/>
                <a:gd name="connsiteY0-122" fmla="*/ 0 h 117549"/>
                <a:gd name="connsiteX1-123" fmla="*/ 592961 w 593018"/>
                <a:gd name="connsiteY1-124" fmla="*/ 4134 h 117549"/>
                <a:gd name="connsiteX2-125" fmla="*/ 574025 w 593018"/>
                <a:gd name="connsiteY2-126" fmla="*/ 110390 h 117549"/>
                <a:gd name="connsiteX3-127" fmla="*/ 0 w 593018"/>
                <a:gd name="connsiteY3-128" fmla="*/ 117549 h 117549"/>
                <a:gd name="connsiteX4-129" fmla="*/ 15771 w 593018"/>
                <a:gd name="connsiteY4-130" fmla="*/ 0 h 117549"/>
                <a:gd name="connsiteX0-131" fmla="*/ 15771 w 592961"/>
                <a:gd name="connsiteY0-132" fmla="*/ 0 h 117549"/>
                <a:gd name="connsiteX1-133" fmla="*/ 592961 w 592961"/>
                <a:gd name="connsiteY1-134" fmla="*/ 4134 h 117549"/>
                <a:gd name="connsiteX2-135" fmla="*/ 574025 w 592961"/>
                <a:gd name="connsiteY2-136" fmla="*/ 110390 h 117549"/>
                <a:gd name="connsiteX3-137" fmla="*/ 0 w 592961"/>
                <a:gd name="connsiteY3-138" fmla="*/ 117549 h 117549"/>
                <a:gd name="connsiteX4-139" fmla="*/ 15771 w 592961"/>
                <a:gd name="connsiteY4-140" fmla="*/ 0 h 117549"/>
                <a:gd name="connsiteX0-141" fmla="*/ 15771 w 593091"/>
                <a:gd name="connsiteY0-142" fmla="*/ 0 h 117549"/>
                <a:gd name="connsiteX1-143" fmla="*/ 592961 w 593091"/>
                <a:gd name="connsiteY1-144" fmla="*/ 4134 h 117549"/>
                <a:gd name="connsiteX2-145" fmla="*/ 582541 w 593091"/>
                <a:gd name="connsiteY2-146" fmla="*/ 109519 h 117549"/>
                <a:gd name="connsiteX3-147" fmla="*/ 0 w 593091"/>
                <a:gd name="connsiteY3-148" fmla="*/ 117549 h 117549"/>
                <a:gd name="connsiteX4-149" fmla="*/ 15771 w 593091"/>
                <a:gd name="connsiteY4-150" fmla="*/ 0 h 117549"/>
                <a:gd name="connsiteX0-151" fmla="*/ 15771 w 592961"/>
                <a:gd name="connsiteY0-152" fmla="*/ 0 h 117549"/>
                <a:gd name="connsiteX1-153" fmla="*/ 592961 w 592961"/>
                <a:gd name="connsiteY1-154" fmla="*/ 4134 h 117549"/>
                <a:gd name="connsiteX2-155" fmla="*/ 582541 w 592961"/>
                <a:gd name="connsiteY2-156" fmla="*/ 109519 h 117549"/>
                <a:gd name="connsiteX3-157" fmla="*/ 0 w 592961"/>
                <a:gd name="connsiteY3-158" fmla="*/ 117549 h 117549"/>
                <a:gd name="connsiteX4-159" fmla="*/ 15771 w 592961"/>
                <a:gd name="connsiteY4-160" fmla="*/ 0 h 1175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2961" h="117549">
                  <a:moveTo>
                    <a:pt x="15771" y="0"/>
                  </a:moveTo>
                  <a:lnTo>
                    <a:pt x="592961" y="4134"/>
                  </a:lnTo>
                  <a:cubicBezTo>
                    <a:pt x="592978" y="35710"/>
                    <a:pt x="589776" y="58913"/>
                    <a:pt x="582541" y="109519"/>
                  </a:cubicBezTo>
                  <a:lnTo>
                    <a:pt x="0" y="117549"/>
                  </a:lnTo>
                  <a:cubicBezTo>
                    <a:pt x="10042" y="90388"/>
                    <a:pt x="3970" y="22807"/>
                    <a:pt x="15771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alpha val="60000"/>
                  </a:schemeClr>
                </a:gs>
                <a:gs pos="100000">
                  <a:srgbClr val="EFEFE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pic>
          <p:nvPicPr>
            <p:cNvPr id="38056" name="图片 1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8275" y="3891"/>
              <a:ext cx="214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57" name="图片 1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 flipV="1">
              <a:off x="8275" y="4656"/>
              <a:ext cx="214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58" name="图片 1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11567" y="5769"/>
              <a:ext cx="108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59" name="图片 1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11567" y="4210"/>
              <a:ext cx="108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60" name="图片 17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11567" y="1390"/>
              <a:ext cx="108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9" name="组合 178"/>
            <p:cNvGrpSpPr/>
            <p:nvPr/>
          </p:nvGrpSpPr>
          <p:grpSpPr>
            <a:xfrm>
              <a:off x="7841" y="1528"/>
              <a:ext cx="4812" cy="2800"/>
              <a:chOff x="6702251" y="-566700"/>
              <a:chExt cx="5307271" cy="3057482"/>
            </a:xfrm>
          </p:grpSpPr>
          <p:sp>
            <p:nvSpPr>
              <p:cNvPr id="180" name="Freeform 730"/>
              <p:cNvSpPr/>
              <p:nvPr/>
            </p:nvSpPr>
            <p:spPr bwMode="auto">
              <a:xfrm>
                <a:off x="6704097" y="-566700"/>
                <a:ext cx="5305425" cy="2884487"/>
              </a:xfrm>
              <a:custGeom>
                <a:avLst/>
                <a:gdLst>
                  <a:gd name="T0" fmla="*/ 0 w 1412"/>
                  <a:gd name="T1" fmla="*/ 766 h 766"/>
                  <a:gd name="T2" fmla="*/ 0 w 1412"/>
                  <a:gd name="T3" fmla="*/ 728 h 766"/>
                  <a:gd name="T4" fmla="*/ 693 w 1412"/>
                  <a:gd name="T5" fmla="*/ 728 h 766"/>
                  <a:gd name="T6" fmla="*/ 753 w 1412"/>
                  <a:gd name="T7" fmla="*/ 687 h 766"/>
                  <a:gd name="T8" fmla="*/ 990 w 1412"/>
                  <a:gd name="T9" fmla="*/ 87 h 766"/>
                  <a:gd name="T10" fmla="*/ 1117 w 1412"/>
                  <a:gd name="T11" fmla="*/ 0 h 766"/>
                  <a:gd name="T12" fmla="*/ 1412 w 1412"/>
                  <a:gd name="T13" fmla="*/ 0 h 766"/>
                  <a:gd name="T14" fmla="*/ 1412 w 1412"/>
                  <a:gd name="T15" fmla="*/ 359 h 766"/>
                  <a:gd name="T16" fmla="*/ 1094 w 1412"/>
                  <a:gd name="T17" fmla="*/ 359 h 766"/>
                  <a:gd name="T18" fmla="*/ 986 w 1412"/>
                  <a:gd name="T19" fmla="*/ 426 h 766"/>
                  <a:gd name="T20" fmla="*/ 756 w 1412"/>
                  <a:gd name="T21" fmla="*/ 739 h 766"/>
                  <a:gd name="T22" fmla="*/ 698 w 1412"/>
                  <a:gd name="T23" fmla="*/ 766 h 766"/>
                  <a:gd name="T24" fmla="*/ 0 w 1412"/>
                  <a:gd name="T25" fmla="*/ 766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2" h="766">
                    <a:moveTo>
                      <a:pt x="0" y="766"/>
                    </a:moveTo>
                    <a:cubicBezTo>
                      <a:pt x="0" y="728"/>
                      <a:pt x="0" y="728"/>
                      <a:pt x="0" y="728"/>
                    </a:cubicBezTo>
                    <a:cubicBezTo>
                      <a:pt x="693" y="728"/>
                      <a:pt x="693" y="728"/>
                      <a:pt x="693" y="728"/>
                    </a:cubicBezTo>
                    <a:cubicBezTo>
                      <a:pt x="719" y="728"/>
                      <a:pt x="743" y="712"/>
                      <a:pt x="753" y="687"/>
                    </a:cubicBezTo>
                    <a:cubicBezTo>
                      <a:pt x="990" y="87"/>
                      <a:pt x="990" y="87"/>
                      <a:pt x="990" y="87"/>
                    </a:cubicBezTo>
                    <a:cubicBezTo>
                      <a:pt x="1011" y="38"/>
                      <a:pt x="1054" y="0"/>
                      <a:pt x="1117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359"/>
                      <a:pt x="1412" y="359"/>
                      <a:pt x="1412" y="359"/>
                    </a:cubicBezTo>
                    <a:cubicBezTo>
                      <a:pt x="1094" y="359"/>
                      <a:pt x="1094" y="359"/>
                      <a:pt x="1094" y="359"/>
                    </a:cubicBezTo>
                    <a:cubicBezTo>
                      <a:pt x="1043" y="359"/>
                      <a:pt x="1010" y="390"/>
                      <a:pt x="986" y="426"/>
                    </a:cubicBezTo>
                    <a:cubicBezTo>
                      <a:pt x="756" y="739"/>
                      <a:pt x="756" y="739"/>
                      <a:pt x="756" y="739"/>
                    </a:cubicBezTo>
                    <a:cubicBezTo>
                      <a:pt x="744" y="756"/>
                      <a:pt x="719" y="766"/>
                      <a:pt x="698" y="766"/>
                    </a:cubicBezTo>
                    <a:lnTo>
                      <a:pt x="0" y="766"/>
                    </a:lnTo>
                    <a:close/>
                  </a:path>
                </a:pathLst>
              </a:custGeom>
              <a:gradFill>
                <a:gsLst>
                  <a:gs pos="67000">
                    <a:srgbClr val="F79403"/>
                  </a:gs>
                  <a:gs pos="71000">
                    <a:srgbClr val="D47F02"/>
                  </a:gs>
                  <a:gs pos="55000">
                    <a:srgbClr val="FDB851"/>
                  </a:gs>
                  <a:gs pos="46000">
                    <a:srgbClr val="FCA82C"/>
                  </a:gs>
                  <a:gs pos="51000">
                    <a:srgbClr val="D88102"/>
                  </a:gs>
                  <a:gs pos="0">
                    <a:srgbClr val="FDB851"/>
                  </a:gs>
                  <a:gs pos="81000">
                    <a:srgbClr val="F79403"/>
                  </a:gs>
                  <a:gs pos="100000">
                    <a:srgbClr val="FDAE39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45712" rIns="91425" bIns="45712"/>
              <a:lstStyle/>
              <a:p>
                <a:endParaRPr lang="zh-CN" altLang="en-US" sz="100" noProof="1"/>
              </a:p>
            </p:txBody>
          </p:sp>
          <p:sp>
            <p:nvSpPr>
              <p:cNvPr id="181" name="Freeform 734"/>
              <p:cNvSpPr/>
              <p:nvPr/>
            </p:nvSpPr>
            <p:spPr bwMode="auto">
              <a:xfrm>
                <a:off x="6702251" y="874707"/>
                <a:ext cx="5305425" cy="1616075"/>
              </a:xfrm>
              <a:custGeom>
                <a:avLst/>
                <a:gdLst>
                  <a:gd name="T0" fmla="*/ 0 w 1412"/>
                  <a:gd name="T1" fmla="*/ 391 h 428"/>
                  <a:gd name="T2" fmla="*/ 697 w 1412"/>
                  <a:gd name="T3" fmla="*/ 391 h 428"/>
                  <a:gd name="T4" fmla="*/ 756 w 1412"/>
                  <a:gd name="T5" fmla="*/ 365 h 428"/>
                  <a:gd name="T6" fmla="*/ 986 w 1412"/>
                  <a:gd name="T7" fmla="*/ 67 h 428"/>
                  <a:gd name="T8" fmla="*/ 1094 w 1412"/>
                  <a:gd name="T9" fmla="*/ 0 h 428"/>
                  <a:gd name="T10" fmla="*/ 1412 w 1412"/>
                  <a:gd name="T11" fmla="*/ 0 h 428"/>
                  <a:gd name="T12" fmla="*/ 1412 w 1412"/>
                  <a:gd name="T13" fmla="*/ 428 h 428"/>
                  <a:gd name="T14" fmla="*/ 1050 w 1412"/>
                  <a:gd name="T15" fmla="*/ 428 h 428"/>
                  <a:gd name="T16" fmla="*/ 998 w 1412"/>
                  <a:gd name="T17" fmla="*/ 428 h 428"/>
                  <a:gd name="T18" fmla="*/ 942 w 1412"/>
                  <a:gd name="T19" fmla="*/ 428 h 428"/>
                  <a:gd name="T20" fmla="*/ 929 w 1412"/>
                  <a:gd name="T21" fmla="*/ 428 h 428"/>
                  <a:gd name="T22" fmla="*/ 737 w 1412"/>
                  <a:gd name="T23" fmla="*/ 428 h 428"/>
                  <a:gd name="T24" fmla="*/ 0 w 1412"/>
                  <a:gd name="T25" fmla="*/ 428 h 428"/>
                  <a:gd name="T26" fmla="*/ 0 w 1412"/>
                  <a:gd name="T27" fmla="*/ 39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428">
                    <a:moveTo>
                      <a:pt x="0" y="391"/>
                    </a:moveTo>
                    <a:cubicBezTo>
                      <a:pt x="697" y="391"/>
                      <a:pt x="697" y="391"/>
                      <a:pt x="697" y="391"/>
                    </a:cubicBezTo>
                    <a:cubicBezTo>
                      <a:pt x="715" y="391"/>
                      <a:pt x="744" y="381"/>
                      <a:pt x="756" y="365"/>
                    </a:cubicBezTo>
                    <a:cubicBezTo>
                      <a:pt x="986" y="67"/>
                      <a:pt x="986" y="67"/>
                      <a:pt x="986" y="67"/>
                    </a:cubicBezTo>
                    <a:cubicBezTo>
                      <a:pt x="1013" y="33"/>
                      <a:pt x="1042" y="0"/>
                      <a:pt x="1094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428"/>
                      <a:pt x="1412" y="428"/>
                      <a:pt x="1412" y="428"/>
                    </a:cubicBezTo>
                    <a:cubicBezTo>
                      <a:pt x="1050" y="428"/>
                      <a:pt x="1050" y="428"/>
                      <a:pt x="1050" y="428"/>
                    </a:cubicBezTo>
                    <a:cubicBezTo>
                      <a:pt x="1032" y="428"/>
                      <a:pt x="1032" y="428"/>
                      <a:pt x="998" y="428"/>
                    </a:cubicBezTo>
                    <a:cubicBezTo>
                      <a:pt x="942" y="428"/>
                      <a:pt x="942" y="428"/>
                      <a:pt x="942" y="428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737" y="428"/>
                      <a:pt x="737" y="428"/>
                      <a:pt x="737" y="428"/>
                    </a:cubicBezTo>
                    <a:cubicBezTo>
                      <a:pt x="0" y="428"/>
                      <a:pt x="0" y="428"/>
                      <a:pt x="0" y="428"/>
                    </a:cubicBezTo>
                    <a:lnTo>
                      <a:pt x="0" y="391"/>
                    </a:lnTo>
                    <a:close/>
                  </a:path>
                </a:pathLst>
              </a:custGeom>
              <a:gradFill>
                <a:gsLst>
                  <a:gs pos="67000">
                    <a:srgbClr val="01BDD1"/>
                  </a:gs>
                  <a:gs pos="71000">
                    <a:srgbClr val="018795"/>
                  </a:gs>
                  <a:gs pos="55000">
                    <a:srgbClr val="01ACBE"/>
                  </a:gs>
                  <a:gs pos="46000">
                    <a:srgbClr val="01ACBE"/>
                  </a:gs>
                  <a:gs pos="51000">
                    <a:srgbClr val="018795"/>
                  </a:gs>
                  <a:gs pos="0">
                    <a:srgbClr val="01ACBE"/>
                  </a:gs>
                  <a:gs pos="81000">
                    <a:srgbClr val="01ACBE"/>
                  </a:gs>
                  <a:gs pos="100000">
                    <a:srgbClr val="01ACBE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45712" rIns="91425" bIns="45712"/>
              <a:lstStyle/>
              <a:p>
                <a:endParaRPr lang="zh-CN" altLang="en-US" sz="100" noProof="1"/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 flipV="1">
              <a:off x="7841" y="4384"/>
              <a:ext cx="4812" cy="2800"/>
              <a:chOff x="6702251" y="-566700"/>
              <a:chExt cx="5307271" cy="3057482"/>
            </a:xfrm>
            <a:gradFill>
              <a:gsLst>
                <a:gs pos="67000">
                  <a:srgbClr val="F79403"/>
                </a:gs>
                <a:gs pos="71000">
                  <a:srgbClr val="D47F02"/>
                </a:gs>
                <a:gs pos="55000">
                  <a:srgbClr val="FDB851"/>
                </a:gs>
                <a:gs pos="46000">
                  <a:srgbClr val="FCA82C"/>
                </a:gs>
                <a:gs pos="51000">
                  <a:srgbClr val="D88102"/>
                </a:gs>
                <a:gs pos="0">
                  <a:srgbClr val="FDB851"/>
                </a:gs>
                <a:gs pos="81000">
                  <a:srgbClr val="F79403"/>
                </a:gs>
                <a:gs pos="100000">
                  <a:srgbClr val="FDAE39"/>
                </a:gs>
              </a:gsLst>
              <a:lin ang="0" scaled="0"/>
            </a:gradFill>
          </p:grpSpPr>
          <p:sp>
            <p:nvSpPr>
              <p:cNvPr id="183" name="Freeform 730"/>
              <p:cNvSpPr/>
              <p:nvPr/>
            </p:nvSpPr>
            <p:spPr bwMode="auto">
              <a:xfrm>
                <a:off x="6704097" y="-566700"/>
                <a:ext cx="5305425" cy="2884487"/>
              </a:xfrm>
              <a:custGeom>
                <a:avLst/>
                <a:gdLst>
                  <a:gd name="T0" fmla="*/ 0 w 1412"/>
                  <a:gd name="T1" fmla="*/ 766 h 766"/>
                  <a:gd name="T2" fmla="*/ 0 w 1412"/>
                  <a:gd name="T3" fmla="*/ 728 h 766"/>
                  <a:gd name="T4" fmla="*/ 693 w 1412"/>
                  <a:gd name="T5" fmla="*/ 728 h 766"/>
                  <a:gd name="T6" fmla="*/ 753 w 1412"/>
                  <a:gd name="T7" fmla="*/ 687 h 766"/>
                  <a:gd name="T8" fmla="*/ 990 w 1412"/>
                  <a:gd name="T9" fmla="*/ 87 h 766"/>
                  <a:gd name="T10" fmla="*/ 1117 w 1412"/>
                  <a:gd name="T11" fmla="*/ 0 h 766"/>
                  <a:gd name="T12" fmla="*/ 1412 w 1412"/>
                  <a:gd name="T13" fmla="*/ 0 h 766"/>
                  <a:gd name="T14" fmla="*/ 1412 w 1412"/>
                  <a:gd name="T15" fmla="*/ 359 h 766"/>
                  <a:gd name="T16" fmla="*/ 1094 w 1412"/>
                  <a:gd name="T17" fmla="*/ 359 h 766"/>
                  <a:gd name="T18" fmla="*/ 986 w 1412"/>
                  <a:gd name="T19" fmla="*/ 426 h 766"/>
                  <a:gd name="T20" fmla="*/ 756 w 1412"/>
                  <a:gd name="T21" fmla="*/ 739 h 766"/>
                  <a:gd name="T22" fmla="*/ 698 w 1412"/>
                  <a:gd name="T23" fmla="*/ 766 h 766"/>
                  <a:gd name="T24" fmla="*/ 0 w 1412"/>
                  <a:gd name="T25" fmla="*/ 766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2" h="766">
                    <a:moveTo>
                      <a:pt x="0" y="766"/>
                    </a:moveTo>
                    <a:cubicBezTo>
                      <a:pt x="0" y="728"/>
                      <a:pt x="0" y="728"/>
                      <a:pt x="0" y="728"/>
                    </a:cubicBezTo>
                    <a:cubicBezTo>
                      <a:pt x="693" y="728"/>
                      <a:pt x="693" y="728"/>
                      <a:pt x="693" y="728"/>
                    </a:cubicBezTo>
                    <a:cubicBezTo>
                      <a:pt x="719" y="728"/>
                      <a:pt x="743" y="712"/>
                      <a:pt x="753" y="687"/>
                    </a:cubicBezTo>
                    <a:cubicBezTo>
                      <a:pt x="990" y="87"/>
                      <a:pt x="990" y="87"/>
                      <a:pt x="990" y="87"/>
                    </a:cubicBezTo>
                    <a:cubicBezTo>
                      <a:pt x="1011" y="38"/>
                      <a:pt x="1054" y="0"/>
                      <a:pt x="1117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359"/>
                      <a:pt x="1412" y="359"/>
                      <a:pt x="1412" y="359"/>
                    </a:cubicBezTo>
                    <a:cubicBezTo>
                      <a:pt x="1094" y="359"/>
                      <a:pt x="1094" y="359"/>
                      <a:pt x="1094" y="359"/>
                    </a:cubicBezTo>
                    <a:cubicBezTo>
                      <a:pt x="1043" y="359"/>
                      <a:pt x="1010" y="390"/>
                      <a:pt x="986" y="426"/>
                    </a:cubicBezTo>
                    <a:cubicBezTo>
                      <a:pt x="756" y="739"/>
                      <a:pt x="756" y="739"/>
                      <a:pt x="756" y="739"/>
                    </a:cubicBezTo>
                    <a:cubicBezTo>
                      <a:pt x="744" y="756"/>
                      <a:pt x="719" y="766"/>
                      <a:pt x="698" y="766"/>
                    </a:cubicBezTo>
                    <a:lnTo>
                      <a:pt x="0" y="766"/>
                    </a:lnTo>
                    <a:close/>
                  </a:path>
                </a:pathLst>
              </a:custGeom>
              <a:gradFill>
                <a:gsLst>
                  <a:gs pos="67000">
                    <a:srgbClr val="864D9D"/>
                  </a:gs>
                  <a:gs pos="71000">
                    <a:srgbClr val="543062"/>
                  </a:gs>
                  <a:gs pos="55000">
                    <a:srgbClr val="864D9D"/>
                  </a:gs>
                  <a:gs pos="46000">
                    <a:srgbClr val="864D9D"/>
                  </a:gs>
                  <a:gs pos="51000">
                    <a:srgbClr val="543062"/>
                  </a:gs>
                  <a:gs pos="0">
                    <a:srgbClr val="864D9D"/>
                  </a:gs>
                  <a:gs pos="81000">
                    <a:srgbClr val="864D9D"/>
                  </a:gs>
                  <a:gs pos="100000">
                    <a:srgbClr val="864D9D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45712" rIns="91425" bIns="45712"/>
              <a:lstStyle/>
              <a:p>
                <a:endParaRPr lang="zh-CN" altLang="en-US" sz="100" noProof="1"/>
              </a:p>
            </p:txBody>
          </p:sp>
          <p:sp>
            <p:nvSpPr>
              <p:cNvPr id="184" name="Freeform 734"/>
              <p:cNvSpPr/>
              <p:nvPr/>
            </p:nvSpPr>
            <p:spPr bwMode="auto">
              <a:xfrm>
                <a:off x="6702251" y="874707"/>
                <a:ext cx="5305425" cy="1616075"/>
              </a:xfrm>
              <a:custGeom>
                <a:avLst/>
                <a:gdLst>
                  <a:gd name="T0" fmla="*/ 0 w 1412"/>
                  <a:gd name="T1" fmla="*/ 391 h 428"/>
                  <a:gd name="T2" fmla="*/ 697 w 1412"/>
                  <a:gd name="T3" fmla="*/ 391 h 428"/>
                  <a:gd name="T4" fmla="*/ 756 w 1412"/>
                  <a:gd name="T5" fmla="*/ 365 h 428"/>
                  <a:gd name="T6" fmla="*/ 986 w 1412"/>
                  <a:gd name="T7" fmla="*/ 67 h 428"/>
                  <a:gd name="T8" fmla="*/ 1094 w 1412"/>
                  <a:gd name="T9" fmla="*/ 0 h 428"/>
                  <a:gd name="T10" fmla="*/ 1412 w 1412"/>
                  <a:gd name="T11" fmla="*/ 0 h 428"/>
                  <a:gd name="T12" fmla="*/ 1412 w 1412"/>
                  <a:gd name="T13" fmla="*/ 428 h 428"/>
                  <a:gd name="T14" fmla="*/ 1050 w 1412"/>
                  <a:gd name="T15" fmla="*/ 428 h 428"/>
                  <a:gd name="T16" fmla="*/ 998 w 1412"/>
                  <a:gd name="T17" fmla="*/ 428 h 428"/>
                  <a:gd name="T18" fmla="*/ 942 w 1412"/>
                  <a:gd name="T19" fmla="*/ 428 h 428"/>
                  <a:gd name="T20" fmla="*/ 929 w 1412"/>
                  <a:gd name="T21" fmla="*/ 428 h 428"/>
                  <a:gd name="T22" fmla="*/ 737 w 1412"/>
                  <a:gd name="T23" fmla="*/ 428 h 428"/>
                  <a:gd name="T24" fmla="*/ 0 w 1412"/>
                  <a:gd name="T25" fmla="*/ 428 h 428"/>
                  <a:gd name="T26" fmla="*/ 0 w 1412"/>
                  <a:gd name="T27" fmla="*/ 39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12" h="428">
                    <a:moveTo>
                      <a:pt x="0" y="391"/>
                    </a:moveTo>
                    <a:cubicBezTo>
                      <a:pt x="697" y="391"/>
                      <a:pt x="697" y="391"/>
                      <a:pt x="697" y="391"/>
                    </a:cubicBezTo>
                    <a:cubicBezTo>
                      <a:pt x="715" y="391"/>
                      <a:pt x="744" y="381"/>
                      <a:pt x="756" y="365"/>
                    </a:cubicBezTo>
                    <a:cubicBezTo>
                      <a:pt x="986" y="67"/>
                      <a:pt x="986" y="67"/>
                      <a:pt x="986" y="67"/>
                    </a:cubicBezTo>
                    <a:cubicBezTo>
                      <a:pt x="1013" y="33"/>
                      <a:pt x="1042" y="0"/>
                      <a:pt x="1094" y="0"/>
                    </a:cubicBezTo>
                    <a:cubicBezTo>
                      <a:pt x="1412" y="0"/>
                      <a:pt x="1412" y="0"/>
                      <a:pt x="1412" y="0"/>
                    </a:cubicBezTo>
                    <a:cubicBezTo>
                      <a:pt x="1412" y="428"/>
                      <a:pt x="1412" y="428"/>
                      <a:pt x="1412" y="428"/>
                    </a:cubicBezTo>
                    <a:cubicBezTo>
                      <a:pt x="1050" y="428"/>
                      <a:pt x="1050" y="428"/>
                      <a:pt x="1050" y="428"/>
                    </a:cubicBezTo>
                    <a:cubicBezTo>
                      <a:pt x="1032" y="428"/>
                      <a:pt x="1032" y="428"/>
                      <a:pt x="998" y="428"/>
                    </a:cubicBezTo>
                    <a:cubicBezTo>
                      <a:pt x="942" y="428"/>
                      <a:pt x="942" y="428"/>
                      <a:pt x="942" y="428"/>
                    </a:cubicBezTo>
                    <a:cubicBezTo>
                      <a:pt x="929" y="428"/>
                      <a:pt x="929" y="428"/>
                      <a:pt x="929" y="428"/>
                    </a:cubicBezTo>
                    <a:cubicBezTo>
                      <a:pt x="737" y="428"/>
                      <a:pt x="737" y="428"/>
                      <a:pt x="737" y="428"/>
                    </a:cubicBezTo>
                    <a:cubicBezTo>
                      <a:pt x="0" y="428"/>
                      <a:pt x="0" y="428"/>
                      <a:pt x="0" y="428"/>
                    </a:cubicBezTo>
                    <a:lnTo>
                      <a:pt x="0" y="391"/>
                    </a:lnTo>
                    <a:close/>
                  </a:path>
                </a:pathLst>
              </a:custGeom>
              <a:gradFill>
                <a:gsLst>
                  <a:gs pos="67000">
                    <a:srgbClr val="E87071"/>
                  </a:gs>
                  <a:gs pos="71000">
                    <a:srgbClr val="DE3232"/>
                  </a:gs>
                  <a:gs pos="55000">
                    <a:srgbClr val="E87071"/>
                  </a:gs>
                  <a:gs pos="46000">
                    <a:srgbClr val="E87071"/>
                  </a:gs>
                  <a:gs pos="51000">
                    <a:srgbClr val="DE3232"/>
                  </a:gs>
                  <a:gs pos="0">
                    <a:srgbClr val="E87071"/>
                  </a:gs>
                  <a:gs pos="81000">
                    <a:srgbClr val="E87071"/>
                  </a:gs>
                  <a:gs pos="100000">
                    <a:srgbClr val="E87071"/>
                  </a:gs>
                </a:gsLst>
                <a:lin ang="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" h="63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1425" tIns="45712" rIns="91425" bIns="45712"/>
              <a:lstStyle/>
              <a:p>
                <a:endParaRPr lang="zh-CN" altLang="en-US" sz="100" noProof="1"/>
              </a:p>
            </p:txBody>
          </p:sp>
        </p:grpSp>
        <p:pic>
          <p:nvPicPr>
            <p:cNvPr id="38063" name="图片 18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9"/>
            <a:stretch>
              <a:fillRect/>
            </a:stretch>
          </p:blipFill>
          <p:spPr bwMode="auto">
            <a:xfrm>
              <a:off x="2983" y="4209"/>
              <a:ext cx="2297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64" name="图片 18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-8131980">
              <a:off x="6299" y="3804"/>
              <a:ext cx="98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65" name="图片 1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5225" y="3349"/>
              <a:ext cx="98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矩形 1683"/>
            <p:cNvSpPr/>
            <p:nvPr/>
          </p:nvSpPr>
          <p:spPr>
            <a:xfrm rot="17157560">
              <a:off x="5206" y="5417"/>
              <a:ext cx="1946" cy="411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  <a:gd name="connsiteX0-101" fmla="*/ 0 w 756601"/>
                <a:gd name="connsiteY0-102" fmla="*/ 38371 h 115936"/>
                <a:gd name="connsiteX1-103" fmla="*/ 756601 w 756601"/>
                <a:gd name="connsiteY1-104" fmla="*/ 0 h 115936"/>
                <a:gd name="connsiteX2-105" fmla="*/ 723831 w 756601"/>
                <a:gd name="connsiteY2-106" fmla="*/ 74303 h 115936"/>
                <a:gd name="connsiteX3-107" fmla="*/ 32885 w 756601"/>
                <a:gd name="connsiteY3-108" fmla="*/ 115936 h 115936"/>
                <a:gd name="connsiteX4-109" fmla="*/ 0 w 756601"/>
                <a:gd name="connsiteY4-110" fmla="*/ 38371 h 115936"/>
                <a:gd name="connsiteX0-111" fmla="*/ 0 w 748644"/>
                <a:gd name="connsiteY0-112" fmla="*/ 77622 h 115936"/>
                <a:gd name="connsiteX1-113" fmla="*/ 748644 w 748644"/>
                <a:gd name="connsiteY1-114" fmla="*/ 0 h 115936"/>
                <a:gd name="connsiteX2-115" fmla="*/ 715874 w 748644"/>
                <a:gd name="connsiteY2-116" fmla="*/ 74303 h 115936"/>
                <a:gd name="connsiteX3-117" fmla="*/ 24928 w 748644"/>
                <a:gd name="connsiteY3-118" fmla="*/ 115936 h 115936"/>
                <a:gd name="connsiteX4-119" fmla="*/ 0 w 748644"/>
                <a:gd name="connsiteY4-120" fmla="*/ 77622 h 115936"/>
                <a:gd name="connsiteX0-121" fmla="*/ 0 w 753142"/>
                <a:gd name="connsiteY0-122" fmla="*/ 51210 h 115936"/>
                <a:gd name="connsiteX1-123" fmla="*/ 753142 w 753142"/>
                <a:gd name="connsiteY1-124" fmla="*/ 0 h 115936"/>
                <a:gd name="connsiteX2-125" fmla="*/ 720372 w 753142"/>
                <a:gd name="connsiteY2-126" fmla="*/ 74303 h 115936"/>
                <a:gd name="connsiteX3-127" fmla="*/ 29426 w 753142"/>
                <a:gd name="connsiteY3-128" fmla="*/ 115936 h 115936"/>
                <a:gd name="connsiteX4-129" fmla="*/ 0 w 753142"/>
                <a:gd name="connsiteY4-130" fmla="*/ 51210 h 115936"/>
                <a:gd name="connsiteX0-131" fmla="*/ 0 w 753486"/>
                <a:gd name="connsiteY0-132" fmla="*/ 59648 h 115936"/>
                <a:gd name="connsiteX1-133" fmla="*/ 753486 w 753486"/>
                <a:gd name="connsiteY1-134" fmla="*/ 0 h 115936"/>
                <a:gd name="connsiteX2-135" fmla="*/ 720716 w 753486"/>
                <a:gd name="connsiteY2-136" fmla="*/ 74303 h 115936"/>
                <a:gd name="connsiteX3-137" fmla="*/ 29770 w 753486"/>
                <a:gd name="connsiteY3-138" fmla="*/ 115936 h 115936"/>
                <a:gd name="connsiteX4-139" fmla="*/ 0 w 753486"/>
                <a:gd name="connsiteY4-140" fmla="*/ 59648 h 115936"/>
                <a:gd name="connsiteX0-141" fmla="*/ 0 w 728699"/>
                <a:gd name="connsiteY0-142" fmla="*/ 86785 h 143073"/>
                <a:gd name="connsiteX1-143" fmla="*/ 714779 w 728699"/>
                <a:gd name="connsiteY1-144" fmla="*/ 0 h 143073"/>
                <a:gd name="connsiteX2-145" fmla="*/ 720716 w 728699"/>
                <a:gd name="connsiteY2-146" fmla="*/ 101440 h 143073"/>
                <a:gd name="connsiteX3-147" fmla="*/ 29770 w 728699"/>
                <a:gd name="connsiteY3-148" fmla="*/ 143073 h 143073"/>
                <a:gd name="connsiteX4-149" fmla="*/ 0 w 728699"/>
                <a:gd name="connsiteY4-150" fmla="*/ 86785 h 143073"/>
                <a:gd name="connsiteX0-151" fmla="*/ 0 w 700363"/>
                <a:gd name="connsiteY0-152" fmla="*/ 94848 h 143073"/>
                <a:gd name="connsiteX1-153" fmla="*/ 686443 w 700363"/>
                <a:gd name="connsiteY1-154" fmla="*/ 0 h 143073"/>
                <a:gd name="connsiteX2-155" fmla="*/ 692380 w 700363"/>
                <a:gd name="connsiteY2-156" fmla="*/ 101440 h 143073"/>
                <a:gd name="connsiteX3-157" fmla="*/ 1434 w 700363"/>
                <a:gd name="connsiteY3-158" fmla="*/ 143073 h 143073"/>
                <a:gd name="connsiteX4-159" fmla="*/ 0 w 700363"/>
                <a:gd name="connsiteY4-160" fmla="*/ 94848 h 143073"/>
                <a:gd name="connsiteX0-161" fmla="*/ 0 w 702094"/>
                <a:gd name="connsiteY0-162" fmla="*/ 78707 h 143073"/>
                <a:gd name="connsiteX1-163" fmla="*/ 688174 w 702094"/>
                <a:gd name="connsiteY1-164" fmla="*/ 0 h 143073"/>
                <a:gd name="connsiteX2-165" fmla="*/ 694111 w 702094"/>
                <a:gd name="connsiteY2-166" fmla="*/ 101440 h 143073"/>
                <a:gd name="connsiteX3-167" fmla="*/ 3165 w 702094"/>
                <a:gd name="connsiteY3-168" fmla="*/ 143073 h 143073"/>
                <a:gd name="connsiteX4-169" fmla="*/ 0 w 702094"/>
                <a:gd name="connsiteY4-170" fmla="*/ 78707 h 143073"/>
                <a:gd name="connsiteX0-171" fmla="*/ 0 w 705544"/>
                <a:gd name="connsiteY0-172" fmla="*/ 104755 h 143073"/>
                <a:gd name="connsiteX1-173" fmla="*/ 691624 w 705544"/>
                <a:gd name="connsiteY1-174" fmla="*/ 0 h 143073"/>
                <a:gd name="connsiteX2-175" fmla="*/ 697561 w 705544"/>
                <a:gd name="connsiteY2-176" fmla="*/ 101440 h 143073"/>
                <a:gd name="connsiteX3-177" fmla="*/ 6615 w 705544"/>
                <a:gd name="connsiteY3-178" fmla="*/ 143073 h 143073"/>
                <a:gd name="connsiteX4-179" fmla="*/ 0 w 705544"/>
                <a:gd name="connsiteY4-180" fmla="*/ 104755 h 143073"/>
                <a:gd name="connsiteX0-181" fmla="*/ 0 w 702497"/>
                <a:gd name="connsiteY0-182" fmla="*/ 121991 h 160309"/>
                <a:gd name="connsiteX1-183" fmla="*/ 666050 w 702497"/>
                <a:gd name="connsiteY1-184" fmla="*/ 0 h 160309"/>
                <a:gd name="connsiteX2-185" fmla="*/ 697561 w 702497"/>
                <a:gd name="connsiteY2-186" fmla="*/ 118676 h 160309"/>
                <a:gd name="connsiteX3-187" fmla="*/ 6615 w 702497"/>
                <a:gd name="connsiteY3-188" fmla="*/ 160309 h 160309"/>
                <a:gd name="connsiteX4-189" fmla="*/ 0 w 702497"/>
                <a:gd name="connsiteY4-190" fmla="*/ 121991 h 160309"/>
                <a:gd name="connsiteX0-191" fmla="*/ 0 w 700427"/>
                <a:gd name="connsiteY0-192" fmla="*/ 110251 h 160309"/>
                <a:gd name="connsiteX1-193" fmla="*/ 663980 w 700427"/>
                <a:gd name="connsiteY1-194" fmla="*/ 0 h 160309"/>
                <a:gd name="connsiteX2-195" fmla="*/ 695491 w 700427"/>
                <a:gd name="connsiteY2-196" fmla="*/ 118676 h 160309"/>
                <a:gd name="connsiteX3-197" fmla="*/ 4545 w 700427"/>
                <a:gd name="connsiteY3-198" fmla="*/ 160309 h 160309"/>
                <a:gd name="connsiteX4-199" fmla="*/ 0 w 700427"/>
                <a:gd name="connsiteY4-200" fmla="*/ 110251 h 160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0427" h="160309">
                  <a:moveTo>
                    <a:pt x="0" y="110251"/>
                  </a:moveTo>
                  <a:lnTo>
                    <a:pt x="663980" y="0"/>
                  </a:lnTo>
                  <a:cubicBezTo>
                    <a:pt x="663997" y="31576"/>
                    <a:pt x="716427" y="80416"/>
                    <a:pt x="695491" y="118676"/>
                  </a:cubicBezTo>
                  <a:lnTo>
                    <a:pt x="4545" y="160309"/>
                  </a:lnTo>
                  <a:lnTo>
                    <a:pt x="0" y="110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546100" dir="114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189" name="矩形 1683"/>
            <p:cNvSpPr/>
            <p:nvPr/>
          </p:nvSpPr>
          <p:spPr>
            <a:xfrm rot="17157560">
              <a:off x="5301" y="5409"/>
              <a:ext cx="2234" cy="297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0 w 673777"/>
                <a:gd name="connsiteY0-42" fmla="*/ 0 h 178273"/>
                <a:gd name="connsiteX1-43" fmla="*/ 673777 w 673777"/>
                <a:gd name="connsiteY1-44" fmla="*/ 49971 h 178273"/>
                <a:gd name="connsiteX2-45" fmla="*/ 631943 w 673777"/>
                <a:gd name="connsiteY2-46" fmla="*/ 151332 h 178273"/>
                <a:gd name="connsiteX3-47" fmla="*/ 12262 w 673777"/>
                <a:gd name="connsiteY3-48" fmla="*/ 178273 h 178273"/>
                <a:gd name="connsiteX4-49" fmla="*/ 0 w 673777"/>
                <a:gd name="connsiteY4-50" fmla="*/ 0 h 178273"/>
                <a:gd name="connsiteX0-51" fmla="*/ 0 w 733378"/>
                <a:gd name="connsiteY0-52" fmla="*/ 0 h 156705"/>
                <a:gd name="connsiteX1-53" fmla="*/ 733378 w 733378"/>
                <a:gd name="connsiteY1-54" fmla="*/ 28403 h 156705"/>
                <a:gd name="connsiteX2-55" fmla="*/ 691544 w 733378"/>
                <a:gd name="connsiteY2-56" fmla="*/ 129764 h 156705"/>
                <a:gd name="connsiteX3-57" fmla="*/ 71863 w 733378"/>
                <a:gd name="connsiteY3-58" fmla="*/ 156705 h 156705"/>
                <a:gd name="connsiteX4-59" fmla="*/ 0 w 733378"/>
                <a:gd name="connsiteY4-60" fmla="*/ 0 h 156705"/>
                <a:gd name="connsiteX0-61" fmla="*/ 0 w 733378"/>
                <a:gd name="connsiteY0-62" fmla="*/ 0 h 151671"/>
                <a:gd name="connsiteX1-63" fmla="*/ 733378 w 733378"/>
                <a:gd name="connsiteY1-64" fmla="*/ 28403 h 151671"/>
                <a:gd name="connsiteX2-65" fmla="*/ 691544 w 733378"/>
                <a:gd name="connsiteY2-66" fmla="*/ 129764 h 151671"/>
                <a:gd name="connsiteX3-67" fmla="*/ 31260 w 733378"/>
                <a:gd name="connsiteY3-68" fmla="*/ 151671 h 151671"/>
                <a:gd name="connsiteX4-69" fmla="*/ 0 w 733378"/>
                <a:gd name="connsiteY4-70" fmla="*/ 0 h 151671"/>
                <a:gd name="connsiteX0-71" fmla="*/ 0 w 806362"/>
                <a:gd name="connsiteY0-72" fmla="*/ 28478 h 123268"/>
                <a:gd name="connsiteX1-73" fmla="*/ 806362 w 806362"/>
                <a:gd name="connsiteY1-74" fmla="*/ 0 h 123268"/>
                <a:gd name="connsiteX2-75" fmla="*/ 764528 w 806362"/>
                <a:gd name="connsiteY2-76" fmla="*/ 101361 h 123268"/>
                <a:gd name="connsiteX3-77" fmla="*/ 104244 w 806362"/>
                <a:gd name="connsiteY3-78" fmla="*/ 123268 h 123268"/>
                <a:gd name="connsiteX4-79" fmla="*/ 0 w 806362"/>
                <a:gd name="connsiteY4-80" fmla="*/ 28478 h 123268"/>
                <a:gd name="connsiteX0-81" fmla="*/ 0 w 806362"/>
                <a:gd name="connsiteY0-82" fmla="*/ 28478 h 123268"/>
                <a:gd name="connsiteX1-83" fmla="*/ 806362 w 806362"/>
                <a:gd name="connsiteY1-84" fmla="*/ 0 h 123268"/>
                <a:gd name="connsiteX2-85" fmla="*/ 773592 w 806362"/>
                <a:gd name="connsiteY2-86" fmla="*/ 74303 h 123268"/>
                <a:gd name="connsiteX3-87" fmla="*/ 104244 w 806362"/>
                <a:gd name="connsiteY3-88" fmla="*/ 123268 h 123268"/>
                <a:gd name="connsiteX4-89" fmla="*/ 0 w 806362"/>
                <a:gd name="connsiteY4-90" fmla="*/ 28478 h 123268"/>
                <a:gd name="connsiteX0-91" fmla="*/ 0 w 806362"/>
                <a:gd name="connsiteY0-92" fmla="*/ 28478 h 115936"/>
                <a:gd name="connsiteX1-93" fmla="*/ 806362 w 806362"/>
                <a:gd name="connsiteY1-94" fmla="*/ 0 h 115936"/>
                <a:gd name="connsiteX2-95" fmla="*/ 773592 w 806362"/>
                <a:gd name="connsiteY2-96" fmla="*/ 74303 h 115936"/>
                <a:gd name="connsiteX3-97" fmla="*/ 82646 w 806362"/>
                <a:gd name="connsiteY3-98" fmla="*/ 115936 h 115936"/>
                <a:gd name="connsiteX4-99" fmla="*/ 0 w 806362"/>
                <a:gd name="connsiteY4-100" fmla="*/ 28478 h 1159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06362" h="115936">
                  <a:moveTo>
                    <a:pt x="0" y="28478"/>
                  </a:moveTo>
                  <a:lnTo>
                    <a:pt x="806362" y="0"/>
                  </a:lnTo>
                  <a:cubicBezTo>
                    <a:pt x="806379" y="31576"/>
                    <a:pt x="794528" y="36043"/>
                    <a:pt x="773592" y="74303"/>
                  </a:cubicBezTo>
                  <a:lnTo>
                    <a:pt x="82646" y="115936"/>
                  </a:lnTo>
                  <a:lnTo>
                    <a:pt x="0" y="28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69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38068" name="Freeform 706"/>
            <p:cNvSpPr>
              <a:spLocks noChangeArrowheads="1"/>
            </p:cNvSpPr>
            <p:nvPr/>
          </p:nvSpPr>
          <p:spPr bwMode="auto">
            <a:xfrm>
              <a:off x="4921" y="4169"/>
              <a:ext cx="2064" cy="3341"/>
            </a:xfrm>
            <a:custGeom>
              <a:avLst/>
              <a:gdLst>
                <a:gd name="T0" fmla="*/ 324 w 606"/>
                <a:gd name="T1" fmla="*/ 18 h 970"/>
                <a:gd name="T2" fmla="*/ 278 w 606"/>
                <a:gd name="T3" fmla="*/ 121 h 970"/>
                <a:gd name="T4" fmla="*/ 147 w 606"/>
                <a:gd name="T5" fmla="*/ 33 h 970"/>
                <a:gd name="T6" fmla="*/ 37 w 606"/>
                <a:gd name="T7" fmla="*/ 43 h 970"/>
                <a:gd name="T8" fmla="*/ 36 w 606"/>
                <a:gd name="T9" fmla="*/ 45 h 970"/>
                <a:gd name="T10" fmla="*/ 31 w 606"/>
                <a:gd name="T11" fmla="*/ 166 h 970"/>
                <a:gd name="T12" fmla="*/ 198 w 606"/>
                <a:gd name="T13" fmla="*/ 311 h 970"/>
                <a:gd name="T14" fmla="*/ 131 w 606"/>
                <a:gd name="T15" fmla="*/ 571 h 970"/>
                <a:gd name="T16" fmla="*/ 175 w 606"/>
                <a:gd name="T17" fmla="*/ 781 h 970"/>
                <a:gd name="T18" fmla="*/ 294 w 606"/>
                <a:gd name="T19" fmla="*/ 970 h 970"/>
                <a:gd name="T20" fmla="*/ 545 w 606"/>
                <a:gd name="T21" fmla="*/ 809 h 970"/>
                <a:gd name="T22" fmla="*/ 514 w 606"/>
                <a:gd name="T23" fmla="*/ 680 h 970"/>
                <a:gd name="T24" fmla="*/ 523 w 606"/>
                <a:gd name="T25" fmla="*/ 571 h 970"/>
                <a:gd name="T26" fmla="*/ 597 w 606"/>
                <a:gd name="T27" fmla="*/ 146 h 970"/>
                <a:gd name="T28" fmla="*/ 566 w 606"/>
                <a:gd name="T29" fmla="*/ 0 h 970"/>
                <a:gd name="T30" fmla="*/ 324 w 606"/>
                <a:gd name="T31" fmla="*/ 1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6" h="970">
                  <a:moveTo>
                    <a:pt x="324" y="18"/>
                  </a:moveTo>
                  <a:cubicBezTo>
                    <a:pt x="278" y="121"/>
                    <a:pt x="278" y="121"/>
                    <a:pt x="278" y="121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13" y="11"/>
                    <a:pt x="67" y="15"/>
                    <a:pt x="37" y="43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" y="77"/>
                    <a:pt x="0" y="131"/>
                    <a:pt x="31" y="166"/>
                  </a:cubicBezTo>
                  <a:cubicBezTo>
                    <a:pt x="198" y="311"/>
                    <a:pt x="198" y="311"/>
                    <a:pt x="198" y="311"/>
                  </a:cubicBezTo>
                  <a:cubicBezTo>
                    <a:pt x="131" y="571"/>
                    <a:pt x="131" y="571"/>
                    <a:pt x="131" y="571"/>
                  </a:cubicBezTo>
                  <a:cubicBezTo>
                    <a:pt x="119" y="635"/>
                    <a:pt x="139" y="726"/>
                    <a:pt x="175" y="781"/>
                  </a:cubicBezTo>
                  <a:cubicBezTo>
                    <a:pt x="294" y="970"/>
                    <a:pt x="294" y="970"/>
                    <a:pt x="294" y="970"/>
                  </a:cubicBezTo>
                  <a:cubicBezTo>
                    <a:pt x="545" y="809"/>
                    <a:pt x="545" y="809"/>
                    <a:pt x="545" y="809"/>
                  </a:cubicBezTo>
                  <a:cubicBezTo>
                    <a:pt x="514" y="680"/>
                    <a:pt x="514" y="680"/>
                    <a:pt x="514" y="680"/>
                  </a:cubicBezTo>
                  <a:cubicBezTo>
                    <a:pt x="497" y="649"/>
                    <a:pt x="519" y="606"/>
                    <a:pt x="523" y="571"/>
                  </a:cubicBezTo>
                  <a:cubicBezTo>
                    <a:pt x="597" y="146"/>
                    <a:pt x="597" y="146"/>
                    <a:pt x="597" y="146"/>
                  </a:cubicBezTo>
                  <a:cubicBezTo>
                    <a:pt x="606" y="95"/>
                    <a:pt x="594" y="42"/>
                    <a:pt x="566" y="0"/>
                  </a:cubicBezTo>
                  <a:cubicBezTo>
                    <a:pt x="324" y="18"/>
                    <a:pt x="324" y="18"/>
                    <a:pt x="324" y="18"/>
                  </a:cubicBezTo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69" name="Freeform 707"/>
            <p:cNvSpPr>
              <a:spLocks noChangeArrowheads="1"/>
            </p:cNvSpPr>
            <p:nvPr/>
          </p:nvSpPr>
          <p:spPr bwMode="auto">
            <a:xfrm>
              <a:off x="4328" y="3914"/>
              <a:ext cx="1107" cy="843"/>
            </a:xfrm>
            <a:custGeom>
              <a:avLst/>
              <a:gdLst>
                <a:gd name="T0" fmla="*/ 17 w 325"/>
                <a:gd name="T1" fmla="*/ 199 h 245"/>
                <a:gd name="T2" fmla="*/ 17 w 325"/>
                <a:gd name="T3" fmla="*/ 198 h 245"/>
                <a:gd name="T4" fmla="*/ 47 w 325"/>
                <a:gd name="T5" fmla="*/ 108 h 245"/>
                <a:gd name="T6" fmla="*/ 265 w 325"/>
                <a:gd name="T7" fmla="*/ 0 h 245"/>
                <a:gd name="T8" fmla="*/ 325 w 325"/>
                <a:gd name="T9" fmla="*/ 121 h 245"/>
                <a:gd name="T10" fmla="*/ 107 w 325"/>
                <a:gd name="T11" fmla="*/ 229 h 245"/>
                <a:gd name="T12" fmla="*/ 17 w 325"/>
                <a:gd name="T13" fmla="*/ 19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245">
                  <a:moveTo>
                    <a:pt x="17" y="199"/>
                  </a:moveTo>
                  <a:cubicBezTo>
                    <a:pt x="17" y="198"/>
                    <a:pt x="17" y="198"/>
                    <a:pt x="17" y="198"/>
                  </a:cubicBezTo>
                  <a:cubicBezTo>
                    <a:pt x="0" y="165"/>
                    <a:pt x="14" y="125"/>
                    <a:pt x="47" y="108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74" y="245"/>
                    <a:pt x="34" y="232"/>
                    <a:pt x="17" y="199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0" name="Freeform 708"/>
            <p:cNvSpPr>
              <a:spLocks noChangeArrowheads="1"/>
            </p:cNvSpPr>
            <p:nvPr/>
          </p:nvSpPr>
          <p:spPr bwMode="auto">
            <a:xfrm>
              <a:off x="4553" y="4327"/>
              <a:ext cx="1111" cy="820"/>
            </a:xfrm>
            <a:custGeom>
              <a:avLst/>
              <a:gdLst>
                <a:gd name="T0" fmla="*/ 16 w 326"/>
                <a:gd name="T1" fmla="*/ 189 h 238"/>
                <a:gd name="T2" fmla="*/ 15 w 326"/>
                <a:gd name="T3" fmla="*/ 188 h 238"/>
                <a:gd name="T4" fmla="*/ 49 w 326"/>
                <a:gd name="T5" fmla="*/ 100 h 238"/>
                <a:gd name="T6" fmla="*/ 270 w 326"/>
                <a:gd name="T7" fmla="*/ 0 h 238"/>
                <a:gd name="T8" fmla="*/ 326 w 326"/>
                <a:gd name="T9" fmla="*/ 123 h 238"/>
                <a:gd name="T10" fmla="*/ 104 w 326"/>
                <a:gd name="T11" fmla="*/ 223 h 238"/>
                <a:gd name="T12" fmla="*/ 16 w 326"/>
                <a:gd name="T13" fmla="*/ 18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5"/>
                    <a:pt x="15" y="115"/>
                    <a:pt x="49" y="10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0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1" name="Freeform 709"/>
            <p:cNvSpPr>
              <a:spLocks noChangeArrowheads="1"/>
            </p:cNvSpPr>
            <p:nvPr/>
          </p:nvSpPr>
          <p:spPr bwMode="auto">
            <a:xfrm>
              <a:off x="4901" y="4666"/>
              <a:ext cx="1110" cy="818"/>
            </a:xfrm>
            <a:custGeom>
              <a:avLst/>
              <a:gdLst>
                <a:gd name="T0" fmla="*/ 16 w 326"/>
                <a:gd name="T1" fmla="*/ 189 h 238"/>
                <a:gd name="T2" fmla="*/ 15 w 326"/>
                <a:gd name="T3" fmla="*/ 188 h 238"/>
                <a:gd name="T4" fmla="*/ 49 w 326"/>
                <a:gd name="T5" fmla="*/ 100 h 238"/>
                <a:gd name="T6" fmla="*/ 271 w 326"/>
                <a:gd name="T7" fmla="*/ 0 h 238"/>
                <a:gd name="T8" fmla="*/ 326 w 326"/>
                <a:gd name="T9" fmla="*/ 123 h 238"/>
                <a:gd name="T10" fmla="*/ 104 w 326"/>
                <a:gd name="T11" fmla="*/ 223 h 238"/>
                <a:gd name="T12" fmla="*/ 16 w 326"/>
                <a:gd name="T13" fmla="*/ 18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238">
                  <a:moveTo>
                    <a:pt x="16" y="189"/>
                  </a:moveTo>
                  <a:cubicBezTo>
                    <a:pt x="15" y="188"/>
                    <a:pt x="15" y="188"/>
                    <a:pt x="15" y="188"/>
                  </a:cubicBezTo>
                  <a:cubicBezTo>
                    <a:pt x="0" y="154"/>
                    <a:pt x="15" y="115"/>
                    <a:pt x="49" y="10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71" y="238"/>
                    <a:pt x="31" y="223"/>
                    <a:pt x="16" y="189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2" name="Freeform 710"/>
            <p:cNvSpPr>
              <a:spLocks noChangeArrowheads="1"/>
            </p:cNvSpPr>
            <p:nvPr/>
          </p:nvSpPr>
          <p:spPr bwMode="auto">
            <a:xfrm>
              <a:off x="4934" y="4999"/>
              <a:ext cx="1077" cy="486"/>
            </a:xfrm>
            <a:custGeom>
              <a:avLst/>
              <a:gdLst>
                <a:gd name="T0" fmla="*/ 305 w 316"/>
                <a:gd name="T1" fmla="*/ 0 h 141"/>
                <a:gd name="T2" fmla="*/ 85 w 316"/>
                <a:gd name="T3" fmla="*/ 99 h 141"/>
                <a:gd name="T4" fmla="*/ 0 w 316"/>
                <a:gd name="T5" fmla="*/ 71 h 141"/>
                <a:gd name="T6" fmla="*/ 5 w 316"/>
                <a:gd name="T7" fmla="*/ 91 h 141"/>
                <a:gd name="T8" fmla="*/ 6 w 316"/>
                <a:gd name="T9" fmla="*/ 92 h 141"/>
                <a:gd name="T10" fmla="*/ 94 w 316"/>
                <a:gd name="T11" fmla="*/ 126 h 141"/>
                <a:gd name="T12" fmla="*/ 316 w 316"/>
                <a:gd name="T13" fmla="*/ 26 h 141"/>
                <a:gd name="T14" fmla="*/ 305 w 316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141">
                  <a:moveTo>
                    <a:pt x="305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4" y="113"/>
                    <a:pt x="17" y="101"/>
                    <a:pt x="0" y="71"/>
                  </a:cubicBezTo>
                  <a:cubicBezTo>
                    <a:pt x="1" y="78"/>
                    <a:pt x="3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1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5" y="0"/>
                    <a:pt x="305" y="0"/>
                    <a:pt x="305" y="0"/>
                  </a:cubicBezTo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3" name="Freeform 711"/>
            <p:cNvSpPr>
              <a:spLocks noChangeArrowheads="1"/>
            </p:cNvSpPr>
            <p:nvPr/>
          </p:nvSpPr>
          <p:spPr bwMode="auto">
            <a:xfrm>
              <a:off x="4587" y="4661"/>
              <a:ext cx="1077" cy="486"/>
            </a:xfrm>
            <a:custGeom>
              <a:avLst/>
              <a:gdLst>
                <a:gd name="T0" fmla="*/ 304 w 316"/>
                <a:gd name="T1" fmla="*/ 0 h 141"/>
                <a:gd name="T2" fmla="*/ 85 w 316"/>
                <a:gd name="T3" fmla="*/ 99 h 141"/>
                <a:gd name="T4" fmla="*/ 0 w 316"/>
                <a:gd name="T5" fmla="*/ 71 h 141"/>
                <a:gd name="T6" fmla="*/ 5 w 316"/>
                <a:gd name="T7" fmla="*/ 91 h 141"/>
                <a:gd name="T8" fmla="*/ 6 w 316"/>
                <a:gd name="T9" fmla="*/ 92 h 141"/>
                <a:gd name="T10" fmla="*/ 94 w 316"/>
                <a:gd name="T11" fmla="*/ 126 h 141"/>
                <a:gd name="T12" fmla="*/ 316 w 316"/>
                <a:gd name="T13" fmla="*/ 26 h 141"/>
                <a:gd name="T14" fmla="*/ 304 w 316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141">
                  <a:moveTo>
                    <a:pt x="304" y="0"/>
                  </a:moveTo>
                  <a:cubicBezTo>
                    <a:pt x="85" y="99"/>
                    <a:pt x="85" y="99"/>
                    <a:pt x="85" y="99"/>
                  </a:cubicBezTo>
                  <a:cubicBezTo>
                    <a:pt x="53" y="113"/>
                    <a:pt x="16" y="101"/>
                    <a:pt x="0" y="71"/>
                  </a:cubicBezTo>
                  <a:cubicBezTo>
                    <a:pt x="0" y="78"/>
                    <a:pt x="2" y="85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21" y="126"/>
                    <a:pt x="60" y="141"/>
                    <a:pt x="94" y="126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pic>
          <p:nvPicPr>
            <p:cNvPr id="38074" name="Picture 7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" y="4701"/>
              <a:ext cx="42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075" name="Picture 7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" y="4901"/>
              <a:ext cx="42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" name="矩形 1683"/>
            <p:cNvSpPr/>
            <p:nvPr/>
          </p:nvSpPr>
          <p:spPr>
            <a:xfrm rot="19988958">
              <a:off x="4517" y="4610"/>
              <a:ext cx="701" cy="159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  <a:gd name="connsiteX0-91" fmla="*/ 153269 w 680066"/>
                <a:gd name="connsiteY0-92" fmla="*/ 8868 h 123974"/>
                <a:gd name="connsiteX1-93" fmla="*/ 680066 w 680066"/>
                <a:gd name="connsiteY1-94" fmla="*/ 0 h 123974"/>
                <a:gd name="connsiteX2-95" fmla="*/ 638232 w 680066"/>
                <a:gd name="connsiteY2-96" fmla="*/ 101361 h 123974"/>
                <a:gd name="connsiteX3-97" fmla="*/ 0 w 680066"/>
                <a:gd name="connsiteY3-98" fmla="*/ 123974 h 123974"/>
                <a:gd name="connsiteX4-99" fmla="*/ 153269 w 680066"/>
                <a:gd name="connsiteY4-100" fmla="*/ 8868 h 123974"/>
                <a:gd name="connsiteX0-101" fmla="*/ 153269 w 680066"/>
                <a:gd name="connsiteY0-102" fmla="*/ 8868 h 123974"/>
                <a:gd name="connsiteX1-103" fmla="*/ 680066 w 680066"/>
                <a:gd name="connsiteY1-104" fmla="*/ 0 h 123974"/>
                <a:gd name="connsiteX2-105" fmla="*/ 638232 w 680066"/>
                <a:gd name="connsiteY2-106" fmla="*/ 101361 h 123974"/>
                <a:gd name="connsiteX3-107" fmla="*/ 0 w 680066"/>
                <a:gd name="connsiteY3-108" fmla="*/ 123974 h 123974"/>
                <a:gd name="connsiteX4-109" fmla="*/ 153269 w 680066"/>
                <a:gd name="connsiteY4-110" fmla="*/ 8868 h 123974"/>
                <a:gd name="connsiteX0-111" fmla="*/ 143462 w 670259"/>
                <a:gd name="connsiteY0-112" fmla="*/ 8868 h 128234"/>
                <a:gd name="connsiteX1-113" fmla="*/ 670259 w 670259"/>
                <a:gd name="connsiteY1-114" fmla="*/ 0 h 128234"/>
                <a:gd name="connsiteX2-115" fmla="*/ 628425 w 670259"/>
                <a:gd name="connsiteY2-116" fmla="*/ 101361 h 128234"/>
                <a:gd name="connsiteX3-117" fmla="*/ 0 w 670259"/>
                <a:gd name="connsiteY3-118" fmla="*/ 128234 h 128234"/>
                <a:gd name="connsiteX4-119" fmla="*/ 143462 w 670259"/>
                <a:gd name="connsiteY4-120" fmla="*/ 8868 h 1282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70259" h="128234">
                  <a:moveTo>
                    <a:pt x="143462" y="8868"/>
                  </a:moveTo>
                  <a:lnTo>
                    <a:pt x="670259" y="0"/>
                  </a:lnTo>
                  <a:cubicBezTo>
                    <a:pt x="670276" y="31576"/>
                    <a:pt x="649361" y="63101"/>
                    <a:pt x="628425" y="101361"/>
                  </a:cubicBezTo>
                  <a:lnTo>
                    <a:pt x="0" y="128234"/>
                  </a:lnTo>
                  <a:cubicBezTo>
                    <a:pt x="59632" y="27474"/>
                    <a:pt x="58885" y="31676"/>
                    <a:pt x="143462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38077" name="Freeform 720"/>
            <p:cNvSpPr>
              <a:spLocks noChangeArrowheads="1"/>
            </p:cNvSpPr>
            <p:nvPr/>
          </p:nvSpPr>
          <p:spPr bwMode="auto">
            <a:xfrm>
              <a:off x="4363" y="4246"/>
              <a:ext cx="1072" cy="512"/>
            </a:xfrm>
            <a:custGeom>
              <a:avLst/>
              <a:gdLst>
                <a:gd name="T0" fmla="*/ 302 w 315"/>
                <a:gd name="T1" fmla="*/ 0 h 149"/>
                <a:gd name="T2" fmla="*/ 88 w 315"/>
                <a:gd name="T3" fmla="*/ 106 h 149"/>
                <a:gd name="T4" fmla="*/ 0 w 315"/>
                <a:gd name="T5" fmla="*/ 79 h 149"/>
                <a:gd name="T6" fmla="*/ 7 w 315"/>
                <a:gd name="T7" fmla="*/ 102 h 149"/>
                <a:gd name="T8" fmla="*/ 7 w 315"/>
                <a:gd name="T9" fmla="*/ 103 h 149"/>
                <a:gd name="T10" fmla="*/ 97 w 315"/>
                <a:gd name="T11" fmla="*/ 133 h 149"/>
                <a:gd name="T12" fmla="*/ 315 w 315"/>
                <a:gd name="T13" fmla="*/ 25 h 149"/>
                <a:gd name="T14" fmla="*/ 302 w 315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149">
                  <a:moveTo>
                    <a:pt x="302" y="0"/>
                  </a:moveTo>
                  <a:cubicBezTo>
                    <a:pt x="88" y="106"/>
                    <a:pt x="88" y="106"/>
                    <a:pt x="88" y="106"/>
                  </a:cubicBezTo>
                  <a:cubicBezTo>
                    <a:pt x="56" y="122"/>
                    <a:pt x="18" y="110"/>
                    <a:pt x="0" y="79"/>
                  </a:cubicBezTo>
                  <a:cubicBezTo>
                    <a:pt x="1" y="87"/>
                    <a:pt x="3" y="94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4" y="136"/>
                    <a:pt x="64" y="149"/>
                    <a:pt x="97" y="133"/>
                  </a:cubicBezTo>
                  <a:cubicBezTo>
                    <a:pt x="315" y="25"/>
                    <a:pt x="315" y="25"/>
                    <a:pt x="315" y="25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8" name="Freeform 721"/>
            <p:cNvSpPr>
              <a:spLocks noChangeArrowheads="1"/>
            </p:cNvSpPr>
            <p:nvPr/>
          </p:nvSpPr>
          <p:spPr bwMode="auto">
            <a:xfrm>
              <a:off x="4816" y="3477"/>
              <a:ext cx="2097" cy="689"/>
            </a:xfrm>
            <a:custGeom>
              <a:avLst/>
              <a:gdLst>
                <a:gd name="T0" fmla="*/ 77 w 616"/>
                <a:gd name="T1" fmla="*/ 0 h 200"/>
                <a:gd name="T2" fmla="*/ 371 w 616"/>
                <a:gd name="T3" fmla="*/ 0 h 200"/>
                <a:gd name="T4" fmla="*/ 494 w 616"/>
                <a:gd name="T5" fmla="*/ 51 h 200"/>
                <a:gd name="T6" fmla="*/ 616 w 616"/>
                <a:gd name="T7" fmla="*/ 181 h 200"/>
                <a:gd name="T8" fmla="*/ 367 w 616"/>
                <a:gd name="T9" fmla="*/ 200 h 200"/>
                <a:gd name="T10" fmla="*/ 322 w 616"/>
                <a:gd name="T11" fmla="*/ 166 h 200"/>
                <a:gd name="T12" fmla="*/ 261 w 616"/>
                <a:gd name="T13" fmla="*/ 146 h 200"/>
                <a:gd name="T14" fmla="*/ 101 w 616"/>
                <a:gd name="T15" fmla="*/ 147 h 200"/>
                <a:gd name="T16" fmla="*/ 9 w 616"/>
                <a:gd name="T17" fmla="*/ 52 h 200"/>
                <a:gd name="T18" fmla="*/ 10 w 616"/>
                <a:gd name="T19" fmla="*/ 50 h 200"/>
                <a:gd name="T20" fmla="*/ 77 w 616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6" h="200">
                  <a:moveTo>
                    <a:pt x="77" y="0"/>
                  </a:moveTo>
                  <a:cubicBezTo>
                    <a:pt x="371" y="0"/>
                    <a:pt x="371" y="0"/>
                    <a:pt x="371" y="0"/>
                  </a:cubicBezTo>
                  <a:cubicBezTo>
                    <a:pt x="419" y="0"/>
                    <a:pt x="464" y="19"/>
                    <a:pt x="494" y="51"/>
                  </a:cubicBezTo>
                  <a:cubicBezTo>
                    <a:pt x="616" y="181"/>
                    <a:pt x="616" y="181"/>
                    <a:pt x="616" y="181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305" y="153"/>
                    <a:pt x="283" y="146"/>
                    <a:pt x="261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43" y="147"/>
                    <a:pt x="0" y="102"/>
                    <a:pt x="9" y="52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21"/>
                    <a:pt x="44" y="0"/>
                    <a:pt x="77" y="0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079" name="Freeform 722"/>
            <p:cNvSpPr>
              <a:spLocks noChangeArrowheads="1"/>
            </p:cNvSpPr>
            <p:nvPr/>
          </p:nvSpPr>
          <p:spPr bwMode="auto">
            <a:xfrm>
              <a:off x="4849" y="3766"/>
              <a:ext cx="1431" cy="400"/>
            </a:xfrm>
            <a:custGeom>
              <a:avLst/>
              <a:gdLst>
                <a:gd name="T0" fmla="*/ 420 w 420"/>
                <a:gd name="T1" fmla="*/ 111 h 116"/>
                <a:gd name="T2" fmla="*/ 317 w 420"/>
                <a:gd name="T3" fmla="*/ 32 h 116"/>
                <a:gd name="T4" fmla="*/ 54 w 420"/>
                <a:gd name="T5" fmla="*/ 32 h 116"/>
                <a:gd name="T6" fmla="*/ 0 w 420"/>
                <a:gd name="T7" fmla="*/ 0 h 116"/>
                <a:gd name="T8" fmla="*/ 91 w 420"/>
                <a:gd name="T9" fmla="*/ 63 h 116"/>
                <a:gd name="T10" fmla="*/ 251 w 420"/>
                <a:gd name="T11" fmla="*/ 62 h 116"/>
                <a:gd name="T12" fmla="*/ 312 w 420"/>
                <a:gd name="T13" fmla="*/ 82 h 116"/>
                <a:gd name="T14" fmla="*/ 357 w 420"/>
                <a:gd name="T15" fmla="*/ 116 h 116"/>
                <a:gd name="T16" fmla="*/ 420 w 420"/>
                <a:gd name="T17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116">
                  <a:moveTo>
                    <a:pt x="420" y="111"/>
                  </a:moveTo>
                  <a:cubicBezTo>
                    <a:pt x="400" y="74"/>
                    <a:pt x="317" y="32"/>
                    <a:pt x="317" y="32"/>
                  </a:cubicBezTo>
                  <a:cubicBezTo>
                    <a:pt x="317" y="32"/>
                    <a:pt x="121" y="32"/>
                    <a:pt x="54" y="32"/>
                  </a:cubicBezTo>
                  <a:cubicBezTo>
                    <a:pt x="26" y="32"/>
                    <a:pt x="10" y="17"/>
                    <a:pt x="0" y="0"/>
                  </a:cubicBezTo>
                  <a:cubicBezTo>
                    <a:pt x="10" y="35"/>
                    <a:pt x="46" y="63"/>
                    <a:pt x="91" y="63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73" y="62"/>
                    <a:pt x="295" y="69"/>
                    <a:pt x="312" y="82"/>
                  </a:cubicBezTo>
                  <a:cubicBezTo>
                    <a:pt x="357" y="116"/>
                    <a:pt x="357" y="116"/>
                    <a:pt x="357" y="116"/>
                  </a:cubicBezTo>
                  <a:lnTo>
                    <a:pt x="420" y="111"/>
                  </a:ln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grpSp>
          <p:nvGrpSpPr>
            <p:cNvPr id="38080" name="组合 201"/>
            <p:cNvGrpSpPr>
              <a:grpSpLocks/>
            </p:cNvGrpSpPr>
            <p:nvPr/>
          </p:nvGrpSpPr>
          <p:grpSpPr bwMode="auto">
            <a:xfrm>
              <a:off x="2912" y="2737"/>
              <a:ext cx="6589" cy="3050"/>
              <a:chOff x="1620602" y="1680396"/>
              <a:chExt cx="4184816" cy="1936990"/>
            </a:xfrm>
          </p:grpSpPr>
          <p:sp>
            <p:nvSpPr>
              <p:cNvPr id="38081" name="Freeform 649"/>
              <p:cNvSpPr>
                <a:spLocks noChangeArrowheads="1"/>
              </p:cNvSpPr>
              <p:nvPr/>
            </p:nvSpPr>
            <p:spPr bwMode="auto">
              <a:xfrm>
                <a:off x="4603357" y="2085705"/>
                <a:ext cx="1156355" cy="520716"/>
              </a:xfrm>
              <a:custGeom>
                <a:avLst/>
                <a:gdLst>
                  <a:gd name="T0" fmla="*/ 0 w 535"/>
                  <a:gd name="T1" fmla="*/ 234 h 238"/>
                  <a:gd name="T2" fmla="*/ 165 w 535"/>
                  <a:gd name="T3" fmla="*/ 82 h 238"/>
                  <a:gd name="T4" fmla="*/ 488 w 535"/>
                  <a:gd name="T5" fmla="*/ 82 h 238"/>
                  <a:gd name="T6" fmla="*/ 402 w 535"/>
                  <a:gd name="T7" fmla="*/ 238 h 238"/>
                  <a:gd name="T8" fmla="*/ 0 w 535"/>
                  <a:gd name="T9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238">
                    <a:moveTo>
                      <a:pt x="0" y="234"/>
                    </a:moveTo>
                    <a:cubicBezTo>
                      <a:pt x="0" y="234"/>
                      <a:pt x="123" y="119"/>
                      <a:pt x="165" y="82"/>
                    </a:cubicBezTo>
                    <a:cubicBezTo>
                      <a:pt x="245" y="11"/>
                      <a:pt x="431" y="0"/>
                      <a:pt x="488" y="82"/>
                    </a:cubicBezTo>
                    <a:cubicBezTo>
                      <a:pt x="535" y="149"/>
                      <a:pt x="402" y="238"/>
                      <a:pt x="402" y="238"/>
                    </a:cubicBez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C73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2" name="Freeform 650"/>
              <p:cNvSpPr>
                <a:spLocks noChangeArrowheads="1"/>
              </p:cNvSpPr>
              <p:nvPr/>
            </p:nvSpPr>
            <p:spPr bwMode="auto">
              <a:xfrm>
                <a:off x="4579591" y="2691361"/>
                <a:ext cx="1156355" cy="926025"/>
              </a:xfrm>
              <a:custGeom>
                <a:avLst/>
                <a:gdLst>
                  <a:gd name="T0" fmla="*/ 0 w 535"/>
                  <a:gd name="T1" fmla="*/ 8 h 423"/>
                  <a:gd name="T2" fmla="*/ 165 w 535"/>
                  <a:gd name="T3" fmla="*/ 277 h 423"/>
                  <a:gd name="T4" fmla="*/ 488 w 535"/>
                  <a:gd name="T5" fmla="*/ 277 h 423"/>
                  <a:gd name="T6" fmla="*/ 402 w 535"/>
                  <a:gd name="T7" fmla="*/ 0 h 423"/>
                  <a:gd name="T8" fmla="*/ 0 w 535"/>
                  <a:gd name="T9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8"/>
                    </a:moveTo>
                    <a:cubicBezTo>
                      <a:pt x="0" y="8"/>
                      <a:pt x="123" y="211"/>
                      <a:pt x="165" y="277"/>
                    </a:cubicBezTo>
                    <a:cubicBezTo>
                      <a:pt x="245" y="403"/>
                      <a:pt x="431" y="423"/>
                      <a:pt x="488" y="277"/>
                    </a:cubicBezTo>
                    <a:cubicBezTo>
                      <a:pt x="535" y="159"/>
                      <a:pt x="402" y="0"/>
                      <a:pt x="40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E0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3" name="Freeform 651"/>
              <p:cNvSpPr>
                <a:spLocks noChangeArrowheads="1"/>
              </p:cNvSpPr>
              <p:nvPr/>
            </p:nvSpPr>
            <p:spPr bwMode="auto">
              <a:xfrm>
                <a:off x="4587818" y="2680282"/>
                <a:ext cx="1157269" cy="926025"/>
              </a:xfrm>
              <a:custGeom>
                <a:avLst/>
                <a:gdLst>
                  <a:gd name="T0" fmla="*/ 0 w 535"/>
                  <a:gd name="T1" fmla="*/ 8 h 423"/>
                  <a:gd name="T2" fmla="*/ 165 w 535"/>
                  <a:gd name="T3" fmla="*/ 277 h 423"/>
                  <a:gd name="T4" fmla="*/ 488 w 535"/>
                  <a:gd name="T5" fmla="*/ 277 h 423"/>
                  <a:gd name="T6" fmla="*/ 402 w 535"/>
                  <a:gd name="T7" fmla="*/ 0 h 423"/>
                  <a:gd name="T8" fmla="*/ 0 w 535"/>
                  <a:gd name="T9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8"/>
                    </a:moveTo>
                    <a:cubicBezTo>
                      <a:pt x="0" y="8"/>
                      <a:pt x="123" y="211"/>
                      <a:pt x="165" y="277"/>
                    </a:cubicBezTo>
                    <a:cubicBezTo>
                      <a:pt x="245" y="403"/>
                      <a:pt x="431" y="423"/>
                      <a:pt x="488" y="277"/>
                    </a:cubicBezTo>
                    <a:cubicBezTo>
                      <a:pt x="535" y="159"/>
                      <a:pt x="402" y="0"/>
                      <a:pt x="402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8A06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4" name="Freeform 652"/>
              <p:cNvSpPr>
                <a:spLocks noChangeArrowheads="1"/>
              </p:cNvSpPr>
              <p:nvPr/>
            </p:nvSpPr>
            <p:spPr bwMode="auto">
              <a:xfrm>
                <a:off x="3696556" y="2538100"/>
                <a:ext cx="1909585" cy="212349"/>
              </a:xfrm>
              <a:custGeom>
                <a:avLst/>
                <a:gdLst>
                  <a:gd name="T0" fmla="*/ 883 w 883"/>
                  <a:gd name="T1" fmla="*/ 48 h 97"/>
                  <a:gd name="T2" fmla="*/ 842 w 883"/>
                  <a:gd name="T3" fmla="*/ 19 h 97"/>
                  <a:gd name="T4" fmla="*/ 9 w 883"/>
                  <a:gd name="T5" fmla="*/ 0 h 97"/>
                  <a:gd name="T6" fmla="*/ 8 w 883"/>
                  <a:gd name="T7" fmla="*/ 0 h 97"/>
                  <a:gd name="T8" fmla="*/ 0 w 883"/>
                  <a:gd name="T9" fmla="*/ 48 h 97"/>
                  <a:gd name="T10" fmla="*/ 8 w 883"/>
                  <a:gd name="T11" fmla="*/ 97 h 97"/>
                  <a:gd name="T12" fmla="*/ 9 w 883"/>
                  <a:gd name="T13" fmla="*/ 97 h 97"/>
                  <a:gd name="T14" fmla="*/ 842 w 883"/>
                  <a:gd name="T15" fmla="*/ 77 h 97"/>
                  <a:gd name="T16" fmla="*/ 883 w 883"/>
                  <a:gd name="T17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97">
                    <a:moveTo>
                      <a:pt x="883" y="48"/>
                    </a:moveTo>
                    <a:cubicBezTo>
                      <a:pt x="883" y="39"/>
                      <a:pt x="842" y="19"/>
                      <a:pt x="842" y="19"/>
                    </a:cubicBezTo>
                    <a:cubicBezTo>
                      <a:pt x="842" y="19"/>
                      <a:pt x="11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0" y="26"/>
                      <a:pt x="0" y="48"/>
                    </a:cubicBezTo>
                    <a:cubicBezTo>
                      <a:pt x="0" y="71"/>
                      <a:pt x="4" y="95"/>
                      <a:pt x="8" y="97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1" y="97"/>
                      <a:pt x="842" y="77"/>
                      <a:pt x="842" y="77"/>
                    </a:cubicBezTo>
                    <a:cubicBezTo>
                      <a:pt x="842" y="77"/>
                      <a:pt x="883" y="58"/>
                      <a:pt x="883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2211"/>
                  </a:gs>
                  <a:gs pos="42999">
                    <a:srgbClr val="FF5F53"/>
                  </a:gs>
                  <a:gs pos="100000">
                    <a:srgbClr val="79110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5" name="Freeform 653"/>
              <p:cNvSpPr>
                <a:spLocks noChangeArrowheads="1"/>
              </p:cNvSpPr>
              <p:nvPr/>
            </p:nvSpPr>
            <p:spPr bwMode="auto">
              <a:xfrm>
                <a:off x="1620602" y="2593496"/>
                <a:ext cx="1385798" cy="100635"/>
              </a:xfrm>
              <a:custGeom>
                <a:avLst/>
                <a:gdLst>
                  <a:gd name="T0" fmla="*/ 76 w 641"/>
                  <a:gd name="T1" fmla="*/ 0 h 46"/>
                  <a:gd name="T2" fmla="*/ 2 w 641"/>
                  <a:gd name="T3" fmla="*/ 21 h 46"/>
                  <a:gd name="T4" fmla="*/ 2 w 641"/>
                  <a:gd name="T5" fmla="*/ 25 h 46"/>
                  <a:gd name="T6" fmla="*/ 76 w 641"/>
                  <a:gd name="T7" fmla="*/ 46 h 46"/>
                  <a:gd name="T8" fmla="*/ 641 w 641"/>
                  <a:gd name="T9" fmla="*/ 46 h 46"/>
                  <a:gd name="T10" fmla="*/ 641 w 641"/>
                  <a:gd name="T11" fmla="*/ 0 h 46"/>
                  <a:gd name="T12" fmla="*/ 76 w 641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1" h="46">
                    <a:moveTo>
                      <a:pt x="76" y="0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0" y="22"/>
                      <a:pt x="0" y="24"/>
                      <a:pt x="2" y="25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641" y="46"/>
                      <a:pt x="641" y="46"/>
                      <a:pt x="641" y="46"/>
                    </a:cubicBezTo>
                    <a:cubicBezTo>
                      <a:pt x="641" y="0"/>
                      <a:pt x="641" y="0"/>
                      <a:pt x="641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1000">
                    <a:srgbClr val="FFFFFF"/>
                  </a:gs>
                  <a:gs pos="27000">
                    <a:srgbClr val="808080"/>
                  </a:gs>
                  <a:gs pos="87000">
                    <a:srgbClr val="000000"/>
                  </a:gs>
                  <a:gs pos="100000">
                    <a:srgbClr val="FFFFFF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6" name="Freeform 654"/>
              <p:cNvSpPr>
                <a:spLocks noChangeArrowheads="1"/>
              </p:cNvSpPr>
              <p:nvPr/>
            </p:nvSpPr>
            <p:spPr bwMode="auto">
              <a:xfrm>
                <a:off x="2498152" y="2448545"/>
                <a:ext cx="240412" cy="389614"/>
              </a:xfrm>
              <a:custGeom>
                <a:avLst/>
                <a:gdLst>
                  <a:gd name="T0" fmla="*/ 111 w 111"/>
                  <a:gd name="T1" fmla="*/ 0 h 178"/>
                  <a:gd name="T2" fmla="*/ 7 w 111"/>
                  <a:gd name="T3" fmla="*/ 55 h 178"/>
                  <a:gd name="T4" fmla="*/ 0 w 111"/>
                  <a:gd name="T5" fmla="*/ 89 h 178"/>
                  <a:gd name="T6" fmla="*/ 7 w 111"/>
                  <a:gd name="T7" fmla="*/ 124 h 178"/>
                  <a:gd name="T8" fmla="*/ 111 w 111"/>
                  <a:gd name="T9" fmla="*/ 178 h 178"/>
                  <a:gd name="T10" fmla="*/ 106 w 111"/>
                  <a:gd name="T11" fmla="*/ 89 h 178"/>
                  <a:gd name="T12" fmla="*/ 111 w 111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178">
                    <a:moveTo>
                      <a:pt x="111" y="0"/>
                    </a:moveTo>
                    <a:cubicBezTo>
                      <a:pt x="91" y="4"/>
                      <a:pt x="40" y="40"/>
                      <a:pt x="7" y="55"/>
                    </a:cubicBezTo>
                    <a:cubicBezTo>
                      <a:pt x="3" y="64"/>
                      <a:pt x="0" y="70"/>
                      <a:pt x="0" y="89"/>
                    </a:cubicBezTo>
                    <a:cubicBezTo>
                      <a:pt x="0" y="109"/>
                      <a:pt x="3" y="115"/>
                      <a:pt x="7" y="124"/>
                    </a:cubicBezTo>
                    <a:cubicBezTo>
                      <a:pt x="34" y="136"/>
                      <a:pt x="91" y="175"/>
                      <a:pt x="111" y="178"/>
                    </a:cubicBezTo>
                    <a:cubicBezTo>
                      <a:pt x="108" y="164"/>
                      <a:pt x="106" y="123"/>
                      <a:pt x="106" y="89"/>
                    </a:cubicBezTo>
                    <a:cubicBezTo>
                      <a:pt x="106" y="55"/>
                      <a:pt x="108" y="14"/>
                      <a:pt x="11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BA652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7" name="Freeform 655"/>
              <p:cNvSpPr>
                <a:spLocks noChangeArrowheads="1"/>
              </p:cNvSpPr>
              <p:nvPr/>
            </p:nvSpPr>
            <p:spPr bwMode="auto">
              <a:xfrm>
                <a:off x="2851000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9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9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FD099"/>
                  </a:gs>
                  <a:gs pos="10001">
                    <a:srgbClr val="EFD099"/>
                  </a:gs>
                  <a:gs pos="28000">
                    <a:srgbClr val="F4E3C4"/>
                  </a:gs>
                  <a:gs pos="49001">
                    <a:srgbClr val="DB9D53"/>
                  </a:gs>
                  <a:gs pos="67999">
                    <a:srgbClr val="F4E3C4"/>
                  </a:gs>
                  <a:gs pos="89999">
                    <a:srgbClr val="F4E3C4"/>
                  </a:gs>
                  <a:gs pos="100000">
                    <a:srgbClr val="F4E3C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8" name="Freeform 656"/>
              <p:cNvSpPr>
                <a:spLocks noChangeArrowheads="1"/>
              </p:cNvSpPr>
              <p:nvPr/>
            </p:nvSpPr>
            <p:spPr bwMode="auto">
              <a:xfrm>
                <a:off x="2876595" y="2448545"/>
                <a:ext cx="54847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89" name="Freeform 657"/>
              <p:cNvSpPr>
                <a:spLocks noChangeArrowheads="1"/>
              </p:cNvSpPr>
              <p:nvPr/>
            </p:nvSpPr>
            <p:spPr bwMode="auto">
              <a:xfrm>
                <a:off x="2907675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0" name="Freeform 658"/>
              <p:cNvSpPr>
                <a:spLocks noChangeArrowheads="1"/>
              </p:cNvSpPr>
              <p:nvPr/>
            </p:nvSpPr>
            <p:spPr bwMode="auto">
              <a:xfrm>
                <a:off x="2842773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FD099"/>
                  </a:gs>
                  <a:gs pos="10001">
                    <a:srgbClr val="EFD099"/>
                  </a:gs>
                  <a:gs pos="28000">
                    <a:srgbClr val="F4E3C4"/>
                  </a:gs>
                  <a:gs pos="49001">
                    <a:srgbClr val="DB9D53"/>
                  </a:gs>
                  <a:gs pos="67999">
                    <a:srgbClr val="F4E3C4"/>
                  </a:gs>
                  <a:gs pos="89999">
                    <a:srgbClr val="F4E3C4"/>
                  </a:gs>
                  <a:gs pos="100000">
                    <a:srgbClr val="F4E3C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1" name="Freeform 659"/>
              <p:cNvSpPr>
                <a:spLocks noChangeArrowheads="1"/>
              </p:cNvSpPr>
              <p:nvPr/>
            </p:nvSpPr>
            <p:spPr bwMode="auto">
              <a:xfrm>
                <a:off x="2935099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2" name="Freeform 660"/>
              <p:cNvSpPr>
                <a:spLocks noChangeArrowheads="1"/>
              </p:cNvSpPr>
              <p:nvPr/>
            </p:nvSpPr>
            <p:spPr bwMode="auto">
              <a:xfrm>
                <a:off x="2961608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3" name="Freeform 661"/>
              <p:cNvSpPr>
                <a:spLocks noChangeArrowheads="1"/>
              </p:cNvSpPr>
              <p:nvPr/>
            </p:nvSpPr>
            <p:spPr bwMode="auto">
              <a:xfrm>
                <a:off x="2991774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4" name="Freeform 662"/>
              <p:cNvSpPr>
                <a:spLocks noChangeArrowheads="1"/>
              </p:cNvSpPr>
              <p:nvPr/>
            </p:nvSpPr>
            <p:spPr bwMode="auto">
              <a:xfrm>
                <a:off x="2710226" y="2448545"/>
                <a:ext cx="136203" cy="392384"/>
              </a:xfrm>
              <a:custGeom>
                <a:avLst/>
                <a:gdLst>
                  <a:gd name="T0" fmla="*/ 52 w 63"/>
                  <a:gd name="T1" fmla="*/ 89 h 179"/>
                  <a:gd name="T2" fmla="*/ 63 w 63"/>
                  <a:gd name="T3" fmla="*/ 0 h 179"/>
                  <a:gd name="T4" fmla="*/ 15 w 63"/>
                  <a:gd name="T5" fmla="*/ 0 h 179"/>
                  <a:gd name="T6" fmla="*/ 9 w 63"/>
                  <a:gd name="T7" fmla="*/ 3 h 179"/>
                  <a:gd name="T8" fmla="*/ 0 w 63"/>
                  <a:gd name="T9" fmla="*/ 89 h 179"/>
                  <a:gd name="T10" fmla="*/ 9 w 63"/>
                  <a:gd name="T11" fmla="*/ 176 h 179"/>
                  <a:gd name="T12" fmla="*/ 15 w 63"/>
                  <a:gd name="T13" fmla="*/ 179 h 179"/>
                  <a:gd name="T14" fmla="*/ 63 w 63"/>
                  <a:gd name="T15" fmla="*/ 179 h 179"/>
                  <a:gd name="T16" fmla="*/ 52 w 63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179">
                    <a:moveTo>
                      <a:pt x="52" y="89"/>
                    </a:moveTo>
                    <a:cubicBezTo>
                      <a:pt x="52" y="48"/>
                      <a:pt x="57" y="3"/>
                      <a:pt x="63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63" y="179"/>
                      <a:pt x="63" y="179"/>
                      <a:pt x="63" y="179"/>
                    </a:cubicBezTo>
                    <a:cubicBezTo>
                      <a:pt x="57" y="176"/>
                      <a:pt x="52" y="130"/>
                      <a:pt x="52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5" name="Freeform 663"/>
              <p:cNvSpPr>
                <a:spLocks noChangeArrowheads="1"/>
              </p:cNvSpPr>
              <p:nvPr/>
            </p:nvSpPr>
            <p:spPr bwMode="auto">
              <a:xfrm>
                <a:off x="2822663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8000">
                    <a:srgbClr val="EED5A8"/>
                  </a:gs>
                  <a:gs pos="50000">
                    <a:srgbClr val="D58F39"/>
                  </a:gs>
                  <a:gs pos="70000">
                    <a:srgbClr val="EFD099"/>
                  </a:gs>
                  <a:gs pos="84000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6" name="Freeform 664"/>
              <p:cNvSpPr>
                <a:spLocks noChangeArrowheads="1"/>
              </p:cNvSpPr>
              <p:nvPr/>
            </p:nvSpPr>
            <p:spPr bwMode="auto">
              <a:xfrm>
                <a:off x="2926872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7" name="Freeform 665"/>
              <p:cNvSpPr>
                <a:spLocks noChangeArrowheads="1"/>
              </p:cNvSpPr>
              <p:nvPr/>
            </p:nvSpPr>
            <p:spPr bwMode="auto">
              <a:xfrm>
                <a:off x="3020111" y="2455007"/>
                <a:ext cx="44792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8" name="Freeform 666"/>
              <p:cNvSpPr>
                <a:spLocks noChangeArrowheads="1"/>
              </p:cNvSpPr>
              <p:nvPr/>
            </p:nvSpPr>
            <p:spPr bwMode="auto">
              <a:xfrm>
                <a:off x="3045706" y="2448545"/>
                <a:ext cx="145344" cy="392384"/>
              </a:xfrm>
              <a:custGeom>
                <a:avLst/>
                <a:gdLst>
                  <a:gd name="T0" fmla="*/ 56 w 67"/>
                  <a:gd name="T1" fmla="*/ 89 h 179"/>
                  <a:gd name="T2" fmla="*/ 67 w 67"/>
                  <a:gd name="T3" fmla="*/ 0 h 179"/>
                  <a:gd name="T4" fmla="*/ 15 w 67"/>
                  <a:gd name="T5" fmla="*/ 0 h 179"/>
                  <a:gd name="T6" fmla="*/ 9 w 67"/>
                  <a:gd name="T7" fmla="*/ 3 h 179"/>
                  <a:gd name="T8" fmla="*/ 0 w 67"/>
                  <a:gd name="T9" fmla="*/ 89 h 179"/>
                  <a:gd name="T10" fmla="*/ 9 w 67"/>
                  <a:gd name="T11" fmla="*/ 176 h 179"/>
                  <a:gd name="T12" fmla="*/ 15 w 67"/>
                  <a:gd name="T13" fmla="*/ 179 h 179"/>
                  <a:gd name="T14" fmla="*/ 67 w 67"/>
                  <a:gd name="T15" fmla="*/ 179 h 179"/>
                  <a:gd name="T16" fmla="*/ 56 w 67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79">
                    <a:moveTo>
                      <a:pt x="56" y="89"/>
                    </a:moveTo>
                    <a:cubicBezTo>
                      <a:pt x="56" y="48"/>
                      <a:pt x="61" y="3"/>
                      <a:pt x="6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67" y="179"/>
                      <a:pt x="67" y="179"/>
                      <a:pt x="67" y="179"/>
                    </a:cubicBezTo>
                    <a:cubicBezTo>
                      <a:pt x="61" y="176"/>
                      <a:pt x="56" y="130"/>
                      <a:pt x="56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099" name="Freeform 667"/>
              <p:cNvSpPr>
                <a:spLocks noChangeArrowheads="1"/>
              </p:cNvSpPr>
              <p:nvPr/>
            </p:nvSpPr>
            <p:spPr bwMode="auto">
              <a:xfrm>
                <a:off x="3166370" y="2448545"/>
                <a:ext cx="48448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0" name="Freeform 668"/>
              <p:cNvSpPr>
                <a:spLocks noChangeArrowheads="1"/>
              </p:cNvSpPr>
              <p:nvPr/>
            </p:nvSpPr>
            <p:spPr bwMode="auto">
              <a:xfrm>
                <a:off x="301097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1" name="Freeform 669"/>
              <p:cNvSpPr>
                <a:spLocks noChangeArrowheads="1"/>
              </p:cNvSpPr>
              <p:nvPr/>
            </p:nvSpPr>
            <p:spPr bwMode="auto">
              <a:xfrm>
                <a:off x="3194707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4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4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4" y="5"/>
                    </a:cubicBezTo>
                    <a:cubicBezTo>
                      <a:pt x="14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4" y="168"/>
                      <a:pt x="14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2" name="Freeform 670"/>
              <p:cNvSpPr>
                <a:spLocks noChangeArrowheads="1"/>
              </p:cNvSpPr>
              <p:nvPr/>
            </p:nvSpPr>
            <p:spPr bwMode="auto">
              <a:xfrm>
                <a:off x="3221216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3" name="Freeform 671"/>
              <p:cNvSpPr>
                <a:spLocks noChangeArrowheads="1"/>
              </p:cNvSpPr>
              <p:nvPr/>
            </p:nvSpPr>
            <p:spPr bwMode="auto">
              <a:xfrm>
                <a:off x="3251382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4" name="Freeform 672"/>
              <p:cNvSpPr>
                <a:spLocks noChangeArrowheads="1"/>
              </p:cNvSpPr>
              <p:nvPr/>
            </p:nvSpPr>
            <p:spPr bwMode="auto">
              <a:xfrm>
                <a:off x="318648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5" name="Freeform 673"/>
              <p:cNvSpPr>
                <a:spLocks noChangeArrowheads="1"/>
              </p:cNvSpPr>
              <p:nvPr/>
            </p:nvSpPr>
            <p:spPr bwMode="auto">
              <a:xfrm>
                <a:off x="3272407" y="2455007"/>
                <a:ext cx="45706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9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9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6" name="Freeform 674"/>
              <p:cNvSpPr>
                <a:spLocks noChangeArrowheads="1"/>
              </p:cNvSpPr>
              <p:nvPr/>
            </p:nvSpPr>
            <p:spPr bwMode="auto">
              <a:xfrm>
                <a:off x="3298916" y="2448545"/>
                <a:ext cx="53933" cy="392384"/>
              </a:xfrm>
              <a:custGeom>
                <a:avLst/>
                <a:gdLst>
                  <a:gd name="T0" fmla="*/ 14 w 25"/>
                  <a:gd name="T1" fmla="*/ 89 h 179"/>
                  <a:gd name="T2" fmla="*/ 25 w 25"/>
                  <a:gd name="T3" fmla="*/ 0 h 179"/>
                  <a:gd name="T4" fmla="*/ 15 w 25"/>
                  <a:gd name="T5" fmla="*/ 0 h 179"/>
                  <a:gd name="T6" fmla="*/ 9 w 25"/>
                  <a:gd name="T7" fmla="*/ 3 h 179"/>
                  <a:gd name="T8" fmla="*/ 0 w 25"/>
                  <a:gd name="T9" fmla="*/ 89 h 179"/>
                  <a:gd name="T10" fmla="*/ 9 w 25"/>
                  <a:gd name="T11" fmla="*/ 176 h 179"/>
                  <a:gd name="T12" fmla="*/ 15 w 25"/>
                  <a:gd name="T13" fmla="*/ 179 h 179"/>
                  <a:gd name="T14" fmla="*/ 25 w 25"/>
                  <a:gd name="T15" fmla="*/ 179 h 179"/>
                  <a:gd name="T16" fmla="*/ 14 w 2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79">
                    <a:moveTo>
                      <a:pt x="14" y="89"/>
                    </a:moveTo>
                    <a:cubicBezTo>
                      <a:pt x="14" y="48"/>
                      <a:pt x="19" y="3"/>
                      <a:pt x="2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25" y="179"/>
                      <a:pt x="25" y="179"/>
                      <a:pt x="25" y="179"/>
                    </a:cubicBezTo>
                    <a:cubicBezTo>
                      <a:pt x="19" y="176"/>
                      <a:pt x="14" y="130"/>
                      <a:pt x="14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7" name="Freeform 675"/>
              <p:cNvSpPr>
                <a:spLocks noChangeArrowheads="1"/>
              </p:cNvSpPr>
              <p:nvPr/>
            </p:nvSpPr>
            <p:spPr bwMode="auto">
              <a:xfrm>
                <a:off x="3329082" y="2448545"/>
                <a:ext cx="47534" cy="392384"/>
              </a:xfrm>
              <a:custGeom>
                <a:avLst/>
                <a:gdLst>
                  <a:gd name="T0" fmla="*/ 10 w 22"/>
                  <a:gd name="T1" fmla="*/ 89 h 179"/>
                  <a:gd name="T2" fmla="*/ 21 w 22"/>
                  <a:gd name="T3" fmla="*/ 7 h 179"/>
                  <a:gd name="T4" fmla="*/ 22 w 22"/>
                  <a:gd name="T5" fmla="*/ 7 h 179"/>
                  <a:gd name="T6" fmla="*/ 11 w 22"/>
                  <a:gd name="T7" fmla="*/ 0 h 179"/>
                  <a:gd name="T8" fmla="*/ 11 w 22"/>
                  <a:gd name="T9" fmla="*/ 0 h 179"/>
                  <a:gd name="T10" fmla="*/ 0 w 22"/>
                  <a:gd name="T11" fmla="*/ 89 h 179"/>
                  <a:gd name="T12" fmla="*/ 11 w 22"/>
                  <a:gd name="T13" fmla="*/ 179 h 179"/>
                  <a:gd name="T14" fmla="*/ 11 w 22"/>
                  <a:gd name="T15" fmla="*/ 179 h 179"/>
                  <a:gd name="T16" fmla="*/ 22 w 22"/>
                  <a:gd name="T17" fmla="*/ 171 h 179"/>
                  <a:gd name="T18" fmla="*/ 21 w 22"/>
                  <a:gd name="T19" fmla="*/ 171 h 179"/>
                  <a:gd name="T20" fmla="*/ 10 w 22"/>
                  <a:gd name="T2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79">
                    <a:moveTo>
                      <a:pt x="10" y="89"/>
                    </a:moveTo>
                    <a:cubicBezTo>
                      <a:pt x="10" y="50"/>
                      <a:pt x="15" y="7"/>
                      <a:pt x="21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9" y="172"/>
                      <a:pt x="22" y="171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15" y="171"/>
                      <a:pt x="10" y="128"/>
                      <a:pt x="10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8" name="Freeform 676"/>
              <p:cNvSpPr>
                <a:spLocks noChangeArrowheads="1"/>
              </p:cNvSpPr>
              <p:nvPr/>
            </p:nvSpPr>
            <p:spPr bwMode="auto">
              <a:xfrm>
                <a:off x="3264180" y="2464240"/>
                <a:ext cx="42963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09" name="Freeform 677"/>
              <p:cNvSpPr>
                <a:spLocks noChangeArrowheads="1"/>
              </p:cNvSpPr>
              <p:nvPr/>
            </p:nvSpPr>
            <p:spPr bwMode="auto">
              <a:xfrm>
                <a:off x="3357419" y="2455007"/>
                <a:ext cx="44792" cy="378535"/>
              </a:xfrm>
              <a:custGeom>
                <a:avLst/>
                <a:gdLst>
                  <a:gd name="T0" fmla="*/ 21 w 21"/>
                  <a:gd name="T1" fmla="*/ 0 h 173"/>
                  <a:gd name="T2" fmla="*/ 15 w 21"/>
                  <a:gd name="T3" fmla="*/ 5 h 173"/>
                  <a:gd name="T4" fmla="*/ 9 w 21"/>
                  <a:gd name="T5" fmla="*/ 5 h 173"/>
                  <a:gd name="T6" fmla="*/ 0 w 21"/>
                  <a:gd name="T7" fmla="*/ 86 h 173"/>
                  <a:gd name="T8" fmla="*/ 9 w 21"/>
                  <a:gd name="T9" fmla="*/ 168 h 173"/>
                  <a:gd name="T10" fmla="*/ 15 w 21"/>
                  <a:gd name="T11" fmla="*/ 168 h 173"/>
                  <a:gd name="T12" fmla="*/ 21 w 21"/>
                  <a:gd name="T13" fmla="*/ 173 h 173"/>
                  <a:gd name="T14" fmla="*/ 12 w 21"/>
                  <a:gd name="T15" fmla="*/ 86 h 173"/>
                  <a:gd name="T16" fmla="*/ 21 w 21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73">
                    <a:moveTo>
                      <a:pt x="21" y="0"/>
                    </a:moveTo>
                    <a:cubicBezTo>
                      <a:pt x="18" y="2"/>
                      <a:pt x="16" y="5"/>
                      <a:pt x="15" y="5"/>
                    </a:cubicBezTo>
                    <a:cubicBezTo>
                      <a:pt x="15" y="5"/>
                      <a:pt x="12" y="5"/>
                      <a:pt x="9" y="5"/>
                    </a:cubicBezTo>
                    <a:cubicBezTo>
                      <a:pt x="4" y="5"/>
                      <a:pt x="0" y="47"/>
                      <a:pt x="0" y="86"/>
                    </a:cubicBezTo>
                    <a:cubicBezTo>
                      <a:pt x="0" y="125"/>
                      <a:pt x="4" y="168"/>
                      <a:pt x="9" y="168"/>
                    </a:cubicBezTo>
                    <a:cubicBezTo>
                      <a:pt x="12" y="168"/>
                      <a:pt x="15" y="168"/>
                      <a:pt x="15" y="168"/>
                    </a:cubicBezTo>
                    <a:cubicBezTo>
                      <a:pt x="16" y="168"/>
                      <a:pt x="18" y="170"/>
                      <a:pt x="21" y="173"/>
                    </a:cubicBezTo>
                    <a:cubicBezTo>
                      <a:pt x="16" y="163"/>
                      <a:pt x="12" y="122"/>
                      <a:pt x="12" y="86"/>
                    </a:cubicBezTo>
                    <a:cubicBezTo>
                      <a:pt x="12" y="51"/>
                      <a:pt x="16" y="10"/>
                      <a:pt x="2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75F1C"/>
                  </a:gs>
                  <a:gs pos="25999">
                    <a:srgbClr val="D69B3A"/>
                  </a:gs>
                  <a:gs pos="41000">
                    <a:srgbClr val="EED5A8"/>
                  </a:gs>
                  <a:gs pos="53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E6B76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0" name="Freeform 678"/>
              <p:cNvSpPr>
                <a:spLocks noChangeArrowheads="1"/>
              </p:cNvSpPr>
              <p:nvPr/>
            </p:nvSpPr>
            <p:spPr bwMode="auto">
              <a:xfrm>
                <a:off x="3383015" y="2448545"/>
                <a:ext cx="118835" cy="392384"/>
              </a:xfrm>
              <a:custGeom>
                <a:avLst/>
                <a:gdLst>
                  <a:gd name="T0" fmla="*/ 44 w 55"/>
                  <a:gd name="T1" fmla="*/ 89 h 179"/>
                  <a:gd name="T2" fmla="*/ 55 w 55"/>
                  <a:gd name="T3" fmla="*/ 0 h 179"/>
                  <a:gd name="T4" fmla="*/ 15 w 55"/>
                  <a:gd name="T5" fmla="*/ 0 h 179"/>
                  <a:gd name="T6" fmla="*/ 9 w 55"/>
                  <a:gd name="T7" fmla="*/ 3 h 179"/>
                  <a:gd name="T8" fmla="*/ 0 w 55"/>
                  <a:gd name="T9" fmla="*/ 89 h 179"/>
                  <a:gd name="T10" fmla="*/ 9 w 55"/>
                  <a:gd name="T11" fmla="*/ 176 h 179"/>
                  <a:gd name="T12" fmla="*/ 15 w 55"/>
                  <a:gd name="T13" fmla="*/ 179 h 179"/>
                  <a:gd name="T14" fmla="*/ 55 w 55"/>
                  <a:gd name="T15" fmla="*/ 179 h 179"/>
                  <a:gd name="T16" fmla="*/ 44 w 55"/>
                  <a:gd name="T17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79">
                    <a:moveTo>
                      <a:pt x="44" y="89"/>
                    </a:moveTo>
                    <a:cubicBezTo>
                      <a:pt x="44" y="48"/>
                      <a:pt x="49" y="3"/>
                      <a:pt x="5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11" y="177"/>
                      <a:pt x="13" y="179"/>
                      <a:pt x="15" y="179"/>
                    </a:cubicBezTo>
                    <a:cubicBezTo>
                      <a:pt x="55" y="179"/>
                      <a:pt x="55" y="179"/>
                      <a:pt x="55" y="179"/>
                    </a:cubicBezTo>
                    <a:cubicBezTo>
                      <a:pt x="49" y="176"/>
                      <a:pt x="44" y="130"/>
                      <a:pt x="44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1" name="Freeform 679"/>
              <p:cNvSpPr>
                <a:spLocks noChangeArrowheads="1"/>
              </p:cNvSpPr>
              <p:nvPr/>
            </p:nvSpPr>
            <p:spPr bwMode="auto">
              <a:xfrm>
                <a:off x="3348278" y="2464240"/>
                <a:ext cx="43877" cy="359146"/>
              </a:xfrm>
              <a:custGeom>
                <a:avLst/>
                <a:gdLst>
                  <a:gd name="T0" fmla="*/ 20 w 20"/>
                  <a:gd name="T1" fmla="*/ 164 h 164"/>
                  <a:gd name="T2" fmla="*/ 9 w 20"/>
                  <a:gd name="T3" fmla="*/ 82 h 164"/>
                  <a:gd name="T4" fmla="*/ 20 w 20"/>
                  <a:gd name="T5" fmla="*/ 0 h 164"/>
                  <a:gd name="T6" fmla="*/ 11 w 20"/>
                  <a:gd name="T7" fmla="*/ 0 h 164"/>
                  <a:gd name="T8" fmla="*/ 0 w 20"/>
                  <a:gd name="T9" fmla="*/ 82 h 164"/>
                  <a:gd name="T10" fmla="*/ 11 w 20"/>
                  <a:gd name="T11" fmla="*/ 164 h 164"/>
                  <a:gd name="T12" fmla="*/ 20 w 20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64">
                    <a:moveTo>
                      <a:pt x="20" y="164"/>
                    </a:moveTo>
                    <a:cubicBezTo>
                      <a:pt x="14" y="164"/>
                      <a:pt x="9" y="121"/>
                      <a:pt x="9" y="82"/>
                    </a:cubicBezTo>
                    <a:cubicBezTo>
                      <a:pt x="9" y="43"/>
                      <a:pt x="14" y="0"/>
                      <a:pt x="2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3"/>
                      <a:pt x="0" y="82"/>
                    </a:cubicBezTo>
                    <a:cubicBezTo>
                      <a:pt x="0" y="121"/>
                      <a:pt x="5" y="164"/>
                      <a:pt x="11" y="164"/>
                    </a:cubicBezTo>
                    <a:lnTo>
                      <a:pt x="20" y="1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9B3A"/>
                  </a:gs>
                  <a:gs pos="10001">
                    <a:srgbClr val="D69B3A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2" name="Freeform 680"/>
              <p:cNvSpPr>
                <a:spLocks noChangeArrowheads="1"/>
              </p:cNvSpPr>
              <p:nvPr/>
            </p:nvSpPr>
            <p:spPr bwMode="auto">
              <a:xfrm>
                <a:off x="2701999" y="2448545"/>
                <a:ext cx="36565" cy="389614"/>
              </a:xfrm>
              <a:custGeom>
                <a:avLst/>
                <a:gdLst>
                  <a:gd name="T0" fmla="*/ 8 w 17"/>
                  <a:gd name="T1" fmla="*/ 89 h 178"/>
                  <a:gd name="T2" fmla="*/ 17 w 17"/>
                  <a:gd name="T3" fmla="*/ 0 h 178"/>
                  <a:gd name="T4" fmla="*/ 9 w 17"/>
                  <a:gd name="T5" fmla="*/ 2 h 178"/>
                  <a:gd name="T6" fmla="*/ 8 w 17"/>
                  <a:gd name="T7" fmla="*/ 3 h 178"/>
                  <a:gd name="T8" fmla="*/ 0 w 17"/>
                  <a:gd name="T9" fmla="*/ 89 h 178"/>
                  <a:gd name="T10" fmla="*/ 8 w 17"/>
                  <a:gd name="T11" fmla="*/ 176 h 178"/>
                  <a:gd name="T12" fmla="*/ 9 w 17"/>
                  <a:gd name="T13" fmla="*/ 176 h 178"/>
                  <a:gd name="T14" fmla="*/ 17 w 17"/>
                  <a:gd name="T15" fmla="*/ 178 h 178"/>
                  <a:gd name="T16" fmla="*/ 8 w 17"/>
                  <a:gd name="T17" fmla="*/ 8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8">
                    <a:moveTo>
                      <a:pt x="8" y="89"/>
                    </a:moveTo>
                    <a:cubicBezTo>
                      <a:pt x="8" y="55"/>
                      <a:pt x="13" y="11"/>
                      <a:pt x="17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9" y="2"/>
                      <a:pt x="9" y="3"/>
                      <a:pt x="8" y="3"/>
                    </a:cubicBezTo>
                    <a:cubicBezTo>
                      <a:pt x="3" y="13"/>
                      <a:pt x="0" y="54"/>
                      <a:pt x="0" y="89"/>
                    </a:cubicBezTo>
                    <a:cubicBezTo>
                      <a:pt x="0" y="125"/>
                      <a:pt x="3" y="166"/>
                      <a:pt x="8" y="176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12" y="177"/>
                      <a:pt x="15" y="178"/>
                      <a:pt x="17" y="178"/>
                    </a:cubicBezTo>
                    <a:cubicBezTo>
                      <a:pt x="13" y="167"/>
                      <a:pt x="8" y="123"/>
                      <a:pt x="8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FD099"/>
                  </a:gs>
                  <a:gs pos="10001">
                    <a:srgbClr val="EFD099"/>
                  </a:gs>
                  <a:gs pos="28000">
                    <a:srgbClr val="F4E3C4"/>
                  </a:gs>
                  <a:gs pos="49001">
                    <a:srgbClr val="DB9D53"/>
                  </a:gs>
                  <a:gs pos="67999">
                    <a:srgbClr val="F4E3C4"/>
                  </a:gs>
                  <a:gs pos="89999">
                    <a:srgbClr val="F4E3C4"/>
                  </a:gs>
                  <a:gs pos="100000">
                    <a:srgbClr val="F4E3C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3" name="Freeform 681"/>
              <p:cNvSpPr>
                <a:spLocks noChangeArrowheads="1"/>
              </p:cNvSpPr>
              <p:nvPr/>
            </p:nvSpPr>
            <p:spPr bwMode="auto">
              <a:xfrm>
                <a:off x="3465285" y="2448545"/>
                <a:ext cx="39307" cy="389614"/>
              </a:xfrm>
              <a:custGeom>
                <a:avLst/>
                <a:gdLst>
                  <a:gd name="T0" fmla="*/ 9 w 18"/>
                  <a:gd name="T1" fmla="*/ 89 h 178"/>
                  <a:gd name="T2" fmla="*/ 18 w 18"/>
                  <a:gd name="T3" fmla="*/ 0 h 178"/>
                  <a:gd name="T4" fmla="*/ 10 w 18"/>
                  <a:gd name="T5" fmla="*/ 2 h 178"/>
                  <a:gd name="T6" fmla="*/ 9 w 18"/>
                  <a:gd name="T7" fmla="*/ 3 h 178"/>
                  <a:gd name="T8" fmla="*/ 0 w 18"/>
                  <a:gd name="T9" fmla="*/ 89 h 178"/>
                  <a:gd name="T10" fmla="*/ 9 w 18"/>
                  <a:gd name="T11" fmla="*/ 176 h 178"/>
                  <a:gd name="T12" fmla="*/ 10 w 18"/>
                  <a:gd name="T13" fmla="*/ 176 h 178"/>
                  <a:gd name="T14" fmla="*/ 18 w 18"/>
                  <a:gd name="T15" fmla="*/ 178 h 178"/>
                  <a:gd name="T16" fmla="*/ 9 w 18"/>
                  <a:gd name="T17" fmla="*/ 89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8">
                    <a:moveTo>
                      <a:pt x="9" y="89"/>
                    </a:moveTo>
                    <a:cubicBezTo>
                      <a:pt x="9" y="55"/>
                      <a:pt x="13" y="11"/>
                      <a:pt x="18" y="0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10" y="2"/>
                      <a:pt x="9" y="3"/>
                      <a:pt x="9" y="3"/>
                    </a:cubicBezTo>
                    <a:cubicBezTo>
                      <a:pt x="4" y="13"/>
                      <a:pt x="0" y="54"/>
                      <a:pt x="0" y="89"/>
                    </a:cubicBezTo>
                    <a:cubicBezTo>
                      <a:pt x="0" y="125"/>
                      <a:pt x="4" y="166"/>
                      <a:pt x="9" y="176"/>
                    </a:cubicBezTo>
                    <a:cubicBezTo>
                      <a:pt x="9" y="176"/>
                      <a:pt x="10" y="176"/>
                      <a:pt x="10" y="176"/>
                    </a:cubicBezTo>
                    <a:cubicBezTo>
                      <a:pt x="13" y="177"/>
                      <a:pt x="16" y="178"/>
                      <a:pt x="18" y="178"/>
                    </a:cubicBezTo>
                    <a:cubicBezTo>
                      <a:pt x="14" y="167"/>
                      <a:pt x="9" y="123"/>
                      <a:pt x="9" y="8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FD099"/>
                  </a:gs>
                  <a:gs pos="10001">
                    <a:srgbClr val="EFD099"/>
                  </a:gs>
                  <a:gs pos="28000">
                    <a:srgbClr val="F4E3C4"/>
                  </a:gs>
                  <a:gs pos="49001">
                    <a:srgbClr val="DB9D53"/>
                  </a:gs>
                  <a:gs pos="67999">
                    <a:srgbClr val="F4E3C4"/>
                  </a:gs>
                  <a:gs pos="89999">
                    <a:srgbClr val="F4E3C4"/>
                  </a:gs>
                  <a:gs pos="100000">
                    <a:srgbClr val="F4E3C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4" name="Freeform 682"/>
              <p:cNvSpPr>
                <a:spLocks noChangeArrowheads="1"/>
              </p:cNvSpPr>
              <p:nvPr/>
            </p:nvSpPr>
            <p:spPr bwMode="auto">
              <a:xfrm>
                <a:off x="3478083" y="2448545"/>
                <a:ext cx="248639" cy="392384"/>
              </a:xfrm>
              <a:custGeom>
                <a:avLst/>
                <a:gdLst>
                  <a:gd name="T0" fmla="*/ 115 w 115"/>
                  <a:gd name="T1" fmla="*/ 36 h 179"/>
                  <a:gd name="T2" fmla="*/ 11 w 115"/>
                  <a:gd name="T3" fmla="*/ 0 h 179"/>
                  <a:gd name="T4" fmla="*/ 11 w 115"/>
                  <a:gd name="T5" fmla="*/ 0 h 179"/>
                  <a:gd name="T6" fmla="*/ 0 w 115"/>
                  <a:gd name="T7" fmla="*/ 89 h 179"/>
                  <a:gd name="T8" fmla="*/ 11 w 115"/>
                  <a:gd name="T9" fmla="*/ 179 h 179"/>
                  <a:gd name="T10" fmla="*/ 11 w 115"/>
                  <a:gd name="T11" fmla="*/ 179 h 179"/>
                  <a:gd name="T12" fmla="*/ 115 w 115"/>
                  <a:gd name="T13" fmla="*/ 142 h 179"/>
                  <a:gd name="T14" fmla="*/ 113 w 115"/>
                  <a:gd name="T15" fmla="*/ 89 h 179"/>
                  <a:gd name="T16" fmla="*/ 115 w 115"/>
                  <a:gd name="T17" fmla="*/ 3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79">
                    <a:moveTo>
                      <a:pt x="115" y="36"/>
                    </a:moveTo>
                    <a:cubicBezTo>
                      <a:pt x="115" y="36"/>
                      <a:pt x="15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3"/>
                      <a:pt x="0" y="48"/>
                      <a:pt x="0" y="89"/>
                    </a:cubicBezTo>
                    <a:cubicBezTo>
                      <a:pt x="0" y="130"/>
                      <a:pt x="5" y="176"/>
                      <a:pt x="11" y="179"/>
                    </a:cubicBezTo>
                    <a:cubicBezTo>
                      <a:pt x="11" y="179"/>
                      <a:pt x="11" y="179"/>
                      <a:pt x="11" y="179"/>
                    </a:cubicBezTo>
                    <a:cubicBezTo>
                      <a:pt x="15" y="179"/>
                      <a:pt x="115" y="142"/>
                      <a:pt x="115" y="142"/>
                    </a:cubicBezTo>
                    <a:cubicBezTo>
                      <a:pt x="115" y="142"/>
                      <a:pt x="113" y="107"/>
                      <a:pt x="113" y="89"/>
                    </a:cubicBezTo>
                    <a:cubicBezTo>
                      <a:pt x="113" y="71"/>
                      <a:pt x="115" y="36"/>
                      <a:pt x="115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BA652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5" name="Freeform 683"/>
              <p:cNvSpPr>
                <a:spLocks noChangeArrowheads="1"/>
              </p:cNvSpPr>
              <p:nvPr/>
            </p:nvSpPr>
            <p:spPr bwMode="auto">
              <a:xfrm>
                <a:off x="3712096" y="2523328"/>
                <a:ext cx="14626" cy="240970"/>
              </a:xfrm>
              <a:custGeom>
                <a:avLst/>
                <a:gdLst>
                  <a:gd name="T0" fmla="*/ 5 w 7"/>
                  <a:gd name="T1" fmla="*/ 55 h 110"/>
                  <a:gd name="T2" fmla="*/ 7 w 7"/>
                  <a:gd name="T3" fmla="*/ 2 h 110"/>
                  <a:gd name="T4" fmla="*/ 3 w 7"/>
                  <a:gd name="T5" fmla="*/ 0 h 110"/>
                  <a:gd name="T6" fmla="*/ 0 w 7"/>
                  <a:gd name="T7" fmla="*/ 55 h 110"/>
                  <a:gd name="T8" fmla="*/ 3 w 7"/>
                  <a:gd name="T9" fmla="*/ 110 h 110"/>
                  <a:gd name="T10" fmla="*/ 7 w 7"/>
                  <a:gd name="T11" fmla="*/ 108 h 110"/>
                  <a:gd name="T12" fmla="*/ 5 w 7"/>
                  <a:gd name="T1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0">
                    <a:moveTo>
                      <a:pt x="5" y="55"/>
                    </a:moveTo>
                    <a:cubicBezTo>
                      <a:pt x="5" y="37"/>
                      <a:pt x="7" y="2"/>
                      <a:pt x="7" y="2"/>
                    </a:cubicBezTo>
                    <a:cubicBezTo>
                      <a:pt x="7" y="2"/>
                      <a:pt x="6" y="1"/>
                      <a:pt x="3" y="0"/>
                    </a:cubicBezTo>
                    <a:cubicBezTo>
                      <a:pt x="1" y="17"/>
                      <a:pt x="0" y="37"/>
                      <a:pt x="0" y="55"/>
                    </a:cubicBezTo>
                    <a:cubicBezTo>
                      <a:pt x="0" y="74"/>
                      <a:pt x="1" y="94"/>
                      <a:pt x="3" y="110"/>
                    </a:cubicBezTo>
                    <a:cubicBezTo>
                      <a:pt x="6" y="109"/>
                      <a:pt x="7" y="108"/>
                      <a:pt x="7" y="108"/>
                    </a:cubicBezTo>
                    <a:cubicBezTo>
                      <a:pt x="7" y="108"/>
                      <a:pt x="5" y="73"/>
                      <a:pt x="5" y="5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BA652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6" name="Freeform 684"/>
              <p:cNvSpPr>
                <a:spLocks noChangeArrowheads="1"/>
              </p:cNvSpPr>
              <p:nvPr/>
            </p:nvSpPr>
            <p:spPr bwMode="auto">
              <a:xfrm>
                <a:off x="3718495" y="2538100"/>
                <a:ext cx="14626" cy="212349"/>
              </a:xfrm>
              <a:custGeom>
                <a:avLst/>
                <a:gdLst>
                  <a:gd name="T0" fmla="*/ 5 w 7"/>
                  <a:gd name="T1" fmla="*/ 48 h 97"/>
                  <a:gd name="T2" fmla="*/ 7 w 7"/>
                  <a:gd name="T3" fmla="*/ 0 h 97"/>
                  <a:gd name="T4" fmla="*/ 2 w 7"/>
                  <a:gd name="T5" fmla="*/ 0 h 97"/>
                  <a:gd name="T6" fmla="*/ 0 w 7"/>
                  <a:gd name="T7" fmla="*/ 48 h 97"/>
                  <a:gd name="T8" fmla="*/ 2 w 7"/>
                  <a:gd name="T9" fmla="*/ 97 h 97"/>
                  <a:gd name="T10" fmla="*/ 7 w 7"/>
                  <a:gd name="T11" fmla="*/ 97 h 97"/>
                  <a:gd name="T12" fmla="*/ 5 w 7"/>
                  <a:gd name="T13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7">
                    <a:moveTo>
                      <a:pt x="5" y="48"/>
                    </a:moveTo>
                    <a:cubicBezTo>
                      <a:pt x="5" y="34"/>
                      <a:pt x="6" y="10"/>
                      <a:pt x="7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5"/>
                      <a:pt x="0" y="32"/>
                      <a:pt x="0" y="48"/>
                    </a:cubicBezTo>
                    <a:cubicBezTo>
                      <a:pt x="0" y="64"/>
                      <a:pt x="1" y="82"/>
                      <a:pt x="2" y="97"/>
                    </a:cubicBezTo>
                    <a:cubicBezTo>
                      <a:pt x="3" y="97"/>
                      <a:pt x="5" y="97"/>
                      <a:pt x="7" y="97"/>
                    </a:cubicBezTo>
                    <a:cubicBezTo>
                      <a:pt x="6" y="86"/>
                      <a:pt x="5" y="62"/>
                      <a:pt x="5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FD099"/>
                  </a:gs>
                  <a:gs pos="10001">
                    <a:srgbClr val="EFD099"/>
                  </a:gs>
                  <a:gs pos="28000">
                    <a:srgbClr val="F4E3C4"/>
                  </a:gs>
                  <a:gs pos="49001">
                    <a:srgbClr val="DB9D53"/>
                  </a:gs>
                  <a:gs pos="67999">
                    <a:srgbClr val="F4E3C4"/>
                  </a:gs>
                  <a:gs pos="89999">
                    <a:srgbClr val="F4E3C4"/>
                  </a:gs>
                  <a:gs pos="100000">
                    <a:srgbClr val="F4E3C4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7" name="Freeform 685"/>
              <p:cNvSpPr>
                <a:spLocks noChangeArrowheads="1"/>
              </p:cNvSpPr>
              <p:nvPr/>
            </p:nvSpPr>
            <p:spPr bwMode="auto">
              <a:xfrm>
                <a:off x="2498152" y="2566721"/>
                <a:ext cx="17368" cy="156030"/>
              </a:xfrm>
              <a:custGeom>
                <a:avLst/>
                <a:gdLst>
                  <a:gd name="T0" fmla="*/ 8 w 8"/>
                  <a:gd name="T1" fmla="*/ 0 h 71"/>
                  <a:gd name="T2" fmla="*/ 7 w 8"/>
                  <a:gd name="T3" fmla="*/ 1 h 71"/>
                  <a:gd name="T4" fmla="*/ 0 w 8"/>
                  <a:gd name="T5" fmla="*/ 35 h 71"/>
                  <a:gd name="T6" fmla="*/ 7 w 8"/>
                  <a:gd name="T7" fmla="*/ 70 h 71"/>
                  <a:gd name="T8" fmla="*/ 8 w 8"/>
                  <a:gd name="T9" fmla="*/ 71 h 71"/>
                  <a:gd name="T10" fmla="*/ 3 w 8"/>
                  <a:gd name="T11" fmla="*/ 35 h 71"/>
                  <a:gd name="T12" fmla="*/ 8 w 8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71">
                    <a:moveTo>
                      <a:pt x="8" y="0"/>
                    </a:moveTo>
                    <a:cubicBezTo>
                      <a:pt x="8" y="0"/>
                      <a:pt x="7" y="0"/>
                      <a:pt x="7" y="1"/>
                    </a:cubicBezTo>
                    <a:cubicBezTo>
                      <a:pt x="3" y="10"/>
                      <a:pt x="0" y="15"/>
                      <a:pt x="0" y="35"/>
                    </a:cubicBezTo>
                    <a:cubicBezTo>
                      <a:pt x="0" y="55"/>
                      <a:pt x="3" y="61"/>
                      <a:pt x="7" y="70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5" y="62"/>
                      <a:pt x="3" y="47"/>
                      <a:pt x="3" y="35"/>
                    </a:cubicBezTo>
                    <a:cubicBezTo>
                      <a:pt x="3" y="23"/>
                      <a:pt x="5" y="8"/>
                      <a:pt x="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BA652"/>
                  </a:gs>
                  <a:gs pos="20000">
                    <a:srgbClr val="EED5A8"/>
                  </a:gs>
                  <a:gs pos="42000">
                    <a:srgbClr val="D58F39"/>
                  </a:gs>
                  <a:gs pos="64500">
                    <a:srgbClr val="EFD099"/>
                  </a:gs>
                  <a:gs pos="89999">
                    <a:srgbClr val="E6B764"/>
                  </a:gs>
                  <a:gs pos="100000">
                    <a:srgbClr val="975F1C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8" name="Freeform 686"/>
              <p:cNvSpPr>
                <a:spLocks noChangeArrowheads="1"/>
              </p:cNvSpPr>
              <p:nvPr/>
            </p:nvSpPr>
            <p:spPr bwMode="auto">
              <a:xfrm>
                <a:off x="4585989" y="1680396"/>
                <a:ext cx="1156355" cy="926025"/>
              </a:xfrm>
              <a:custGeom>
                <a:avLst/>
                <a:gdLst>
                  <a:gd name="T0" fmla="*/ 0 w 535"/>
                  <a:gd name="T1" fmla="*/ 416 h 423"/>
                  <a:gd name="T2" fmla="*/ 165 w 535"/>
                  <a:gd name="T3" fmla="*/ 146 h 423"/>
                  <a:gd name="T4" fmla="*/ 488 w 535"/>
                  <a:gd name="T5" fmla="*/ 146 h 423"/>
                  <a:gd name="T6" fmla="*/ 402 w 535"/>
                  <a:gd name="T7" fmla="*/ 423 h 423"/>
                  <a:gd name="T8" fmla="*/ 0 w 535"/>
                  <a:gd name="T9" fmla="*/ 41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416"/>
                    </a:moveTo>
                    <a:cubicBezTo>
                      <a:pt x="0" y="416"/>
                      <a:pt x="123" y="212"/>
                      <a:pt x="165" y="146"/>
                    </a:cubicBezTo>
                    <a:cubicBezTo>
                      <a:pt x="245" y="21"/>
                      <a:pt x="431" y="0"/>
                      <a:pt x="488" y="146"/>
                    </a:cubicBezTo>
                    <a:cubicBezTo>
                      <a:pt x="535" y="265"/>
                      <a:pt x="402" y="423"/>
                      <a:pt x="402" y="423"/>
                    </a:cubicBez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FF6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19" name="Freeform 687"/>
              <p:cNvSpPr>
                <a:spLocks noChangeArrowheads="1"/>
              </p:cNvSpPr>
              <p:nvPr/>
            </p:nvSpPr>
            <p:spPr bwMode="auto">
              <a:xfrm>
                <a:off x="4600615" y="1680396"/>
                <a:ext cx="1157269" cy="926025"/>
              </a:xfrm>
              <a:custGeom>
                <a:avLst/>
                <a:gdLst>
                  <a:gd name="T0" fmla="*/ 0 w 535"/>
                  <a:gd name="T1" fmla="*/ 416 h 423"/>
                  <a:gd name="T2" fmla="*/ 165 w 535"/>
                  <a:gd name="T3" fmla="*/ 146 h 423"/>
                  <a:gd name="T4" fmla="*/ 488 w 535"/>
                  <a:gd name="T5" fmla="*/ 146 h 423"/>
                  <a:gd name="T6" fmla="*/ 402 w 535"/>
                  <a:gd name="T7" fmla="*/ 423 h 423"/>
                  <a:gd name="T8" fmla="*/ 0 w 535"/>
                  <a:gd name="T9" fmla="*/ 416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423">
                    <a:moveTo>
                      <a:pt x="0" y="416"/>
                    </a:moveTo>
                    <a:cubicBezTo>
                      <a:pt x="0" y="416"/>
                      <a:pt x="123" y="212"/>
                      <a:pt x="165" y="146"/>
                    </a:cubicBezTo>
                    <a:cubicBezTo>
                      <a:pt x="245" y="21"/>
                      <a:pt x="431" y="0"/>
                      <a:pt x="488" y="146"/>
                    </a:cubicBezTo>
                    <a:cubicBezTo>
                      <a:pt x="535" y="265"/>
                      <a:pt x="402" y="423"/>
                      <a:pt x="402" y="423"/>
                    </a:cubicBezTo>
                    <a:lnTo>
                      <a:pt x="0" y="416"/>
                    </a:lnTo>
                    <a:close/>
                  </a:path>
                </a:pathLst>
              </a:custGeom>
              <a:solidFill>
                <a:srgbClr val="DF0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20" name="Freeform 688"/>
              <p:cNvSpPr>
                <a:spLocks noChangeArrowheads="1"/>
              </p:cNvSpPr>
              <p:nvPr/>
            </p:nvSpPr>
            <p:spPr bwMode="auto">
              <a:xfrm>
                <a:off x="4587818" y="2643351"/>
                <a:ext cx="1141729" cy="194807"/>
              </a:xfrm>
              <a:custGeom>
                <a:avLst/>
                <a:gdLst>
                  <a:gd name="T0" fmla="*/ 0 w 528"/>
                  <a:gd name="T1" fmla="*/ 13 h 89"/>
                  <a:gd name="T2" fmla="*/ 488 w 528"/>
                  <a:gd name="T3" fmla="*/ 76 h 89"/>
                  <a:gd name="T4" fmla="*/ 523 w 528"/>
                  <a:gd name="T5" fmla="*/ 48 h 89"/>
                  <a:gd name="T6" fmla="*/ 402 w 528"/>
                  <a:gd name="T7" fmla="*/ 13 h 89"/>
                  <a:gd name="T8" fmla="*/ 0 w 528"/>
                  <a:gd name="T9" fmla="*/ 0 h 89"/>
                  <a:gd name="T10" fmla="*/ 0 w 528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89">
                    <a:moveTo>
                      <a:pt x="0" y="13"/>
                    </a:moveTo>
                    <a:cubicBezTo>
                      <a:pt x="1" y="14"/>
                      <a:pt x="406" y="89"/>
                      <a:pt x="488" y="76"/>
                    </a:cubicBezTo>
                    <a:cubicBezTo>
                      <a:pt x="522" y="70"/>
                      <a:pt x="528" y="60"/>
                      <a:pt x="523" y="48"/>
                    </a:cubicBezTo>
                    <a:cubicBezTo>
                      <a:pt x="512" y="24"/>
                      <a:pt x="402" y="13"/>
                      <a:pt x="402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E0600"/>
                  </a:gs>
                  <a:gs pos="100000">
                    <a:srgbClr val="FE735F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21" name="Freeform 689"/>
              <p:cNvSpPr>
                <a:spLocks noChangeArrowheads="1"/>
              </p:cNvSpPr>
              <p:nvPr/>
            </p:nvSpPr>
            <p:spPr bwMode="auto">
              <a:xfrm>
                <a:off x="4587818" y="2643351"/>
                <a:ext cx="1217600" cy="215119"/>
              </a:xfrm>
              <a:custGeom>
                <a:avLst/>
                <a:gdLst>
                  <a:gd name="T0" fmla="*/ 0 w 563"/>
                  <a:gd name="T1" fmla="*/ 0 h 98"/>
                  <a:gd name="T2" fmla="*/ 222 w 563"/>
                  <a:gd name="T3" fmla="*/ 43 h 98"/>
                  <a:gd name="T4" fmla="*/ 518 w 563"/>
                  <a:gd name="T5" fmla="*/ 39 h 98"/>
                  <a:gd name="T6" fmla="*/ 402 w 563"/>
                  <a:gd name="T7" fmla="*/ 0 h 98"/>
                  <a:gd name="T8" fmla="*/ 0 w 563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98">
                    <a:moveTo>
                      <a:pt x="0" y="0"/>
                    </a:moveTo>
                    <a:cubicBezTo>
                      <a:pt x="0" y="0"/>
                      <a:pt x="154" y="33"/>
                      <a:pt x="222" y="43"/>
                    </a:cubicBezTo>
                    <a:cubicBezTo>
                      <a:pt x="354" y="62"/>
                      <a:pt x="563" y="98"/>
                      <a:pt x="518" y="39"/>
                    </a:cubicBezTo>
                    <a:cubicBezTo>
                      <a:pt x="503" y="19"/>
                      <a:pt x="402" y="0"/>
                      <a:pt x="4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10300"/>
                  </a:gs>
                  <a:gs pos="100000">
                    <a:srgbClr val="EE0600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22" name="Freeform 690"/>
              <p:cNvSpPr>
                <a:spLocks noChangeArrowheads="1"/>
              </p:cNvSpPr>
              <p:nvPr/>
            </p:nvSpPr>
            <p:spPr bwMode="auto">
              <a:xfrm>
                <a:off x="4637180" y="2085705"/>
                <a:ext cx="1019238" cy="501328"/>
              </a:xfrm>
              <a:custGeom>
                <a:avLst/>
                <a:gdLst>
                  <a:gd name="T0" fmla="*/ 387 w 471"/>
                  <a:gd name="T1" fmla="*/ 226 h 229"/>
                  <a:gd name="T2" fmla="*/ 393 w 471"/>
                  <a:gd name="T3" fmla="*/ 229 h 229"/>
                  <a:gd name="T4" fmla="*/ 471 w 471"/>
                  <a:gd name="T5" fmla="*/ 82 h 229"/>
                  <a:gd name="T6" fmla="*/ 148 w 471"/>
                  <a:gd name="T7" fmla="*/ 82 h 229"/>
                  <a:gd name="T8" fmla="*/ 0 w 471"/>
                  <a:gd name="T9" fmla="*/ 218 h 229"/>
                  <a:gd name="T10" fmla="*/ 387 w 471"/>
                  <a:gd name="T11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1" h="229">
                    <a:moveTo>
                      <a:pt x="387" y="226"/>
                    </a:moveTo>
                    <a:cubicBezTo>
                      <a:pt x="387" y="226"/>
                      <a:pt x="389" y="227"/>
                      <a:pt x="393" y="229"/>
                    </a:cubicBezTo>
                    <a:cubicBezTo>
                      <a:pt x="410" y="206"/>
                      <a:pt x="452" y="147"/>
                      <a:pt x="471" y="82"/>
                    </a:cubicBezTo>
                    <a:cubicBezTo>
                      <a:pt x="413" y="0"/>
                      <a:pt x="228" y="12"/>
                      <a:pt x="148" y="82"/>
                    </a:cubicBezTo>
                    <a:cubicBezTo>
                      <a:pt x="116" y="111"/>
                      <a:pt x="35" y="186"/>
                      <a:pt x="0" y="218"/>
                    </a:cubicBezTo>
                    <a:cubicBezTo>
                      <a:pt x="205" y="223"/>
                      <a:pt x="387" y="226"/>
                      <a:pt x="387" y="226"/>
                    </a:cubicBezTo>
                    <a:close/>
                  </a:path>
                </a:pathLst>
              </a:custGeom>
              <a:solidFill>
                <a:srgbClr val="8E0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  <p:sp>
            <p:nvSpPr>
              <p:cNvPr id="38123" name="Freeform 652"/>
              <p:cNvSpPr>
                <a:spLocks noChangeArrowheads="1"/>
              </p:cNvSpPr>
              <p:nvPr/>
            </p:nvSpPr>
            <p:spPr bwMode="auto">
              <a:xfrm>
                <a:off x="3727636" y="2542717"/>
                <a:ext cx="1909585" cy="179112"/>
              </a:xfrm>
              <a:custGeom>
                <a:avLst/>
                <a:gdLst>
                  <a:gd name="T0" fmla="*/ 883 w 883"/>
                  <a:gd name="T1" fmla="*/ 48 h 97"/>
                  <a:gd name="T2" fmla="*/ 842 w 883"/>
                  <a:gd name="T3" fmla="*/ 19 h 97"/>
                  <a:gd name="T4" fmla="*/ 9 w 883"/>
                  <a:gd name="T5" fmla="*/ 0 h 97"/>
                  <a:gd name="T6" fmla="*/ 8 w 883"/>
                  <a:gd name="T7" fmla="*/ 0 h 97"/>
                  <a:gd name="T8" fmla="*/ 0 w 883"/>
                  <a:gd name="T9" fmla="*/ 48 h 97"/>
                  <a:gd name="T10" fmla="*/ 8 w 883"/>
                  <a:gd name="T11" fmla="*/ 97 h 97"/>
                  <a:gd name="T12" fmla="*/ 9 w 883"/>
                  <a:gd name="T13" fmla="*/ 97 h 97"/>
                  <a:gd name="T14" fmla="*/ 842 w 883"/>
                  <a:gd name="T15" fmla="*/ 77 h 97"/>
                  <a:gd name="T16" fmla="*/ 883 w 883"/>
                  <a:gd name="T17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3" h="97">
                    <a:moveTo>
                      <a:pt x="883" y="48"/>
                    </a:moveTo>
                    <a:cubicBezTo>
                      <a:pt x="883" y="39"/>
                      <a:pt x="842" y="19"/>
                      <a:pt x="842" y="19"/>
                    </a:cubicBezTo>
                    <a:cubicBezTo>
                      <a:pt x="842" y="19"/>
                      <a:pt x="11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0" y="26"/>
                      <a:pt x="0" y="48"/>
                    </a:cubicBezTo>
                    <a:cubicBezTo>
                      <a:pt x="0" y="71"/>
                      <a:pt x="4" y="95"/>
                      <a:pt x="8" y="97"/>
                    </a:cubicBezTo>
                    <a:cubicBezTo>
                      <a:pt x="9" y="97"/>
                      <a:pt x="9" y="97"/>
                      <a:pt x="9" y="97"/>
                    </a:cubicBezTo>
                    <a:cubicBezTo>
                      <a:pt x="11" y="97"/>
                      <a:pt x="842" y="77"/>
                      <a:pt x="842" y="77"/>
                    </a:cubicBezTo>
                    <a:cubicBezTo>
                      <a:pt x="842" y="77"/>
                      <a:pt x="883" y="58"/>
                      <a:pt x="883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E2F">
                      <a:alpha val="0"/>
                    </a:srgbClr>
                  </a:gs>
                  <a:gs pos="46001">
                    <a:srgbClr val="FFFFFF">
                      <a:alpha val="0"/>
                    </a:srgbClr>
                  </a:gs>
                  <a:gs pos="100000">
                    <a:srgbClr val="791104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12" rIns="91425" bIns="45712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 sz="100"/>
              </a:p>
            </p:txBody>
          </p:sp>
        </p:grpSp>
        <p:sp>
          <p:nvSpPr>
            <p:cNvPr id="38124" name="Freeform 723"/>
            <p:cNvSpPr>
              <a:spLocks noChangeArrowheads="1"/>
            </p:cNvSpPr>
            <p:nvPr/>
          </p:nvSpPr>
          <p:spPr bwMode="auto">
            <a:xfrm>
              <a:off x="5149" y="4339"/>
              <a:ext cx="2068" cy="3339"/>
            </a:xfrm>
            <a:custGeom>
              <a:avLst/>
              <a:gdLst>
                <a:gd name="T0" fmla="*/ 358 w 607"/>
                <a:gd name="T1" fmla="*/ 23 h 970"/>
                <a:gd name="T2" fmla="*/ 367 w 607"/>
                <a:gd name="T3" fmla="*/ 51 h 970"/>
                <a:gd name="T4" fmla="*/ 327 w 607"/>
                <a:gd name="T5" fmla="*/ 177 h 970"/>
                <a:gd name="T6" fmla="*/ 278 w 607"/>
                <a:gd name="T7" fmla="*/ 122 h 970"/>
                <a:gd name="T8" fmla="*/ 154 w 607"/>
                <a:gd name="T9" fmla="*/ 25 h 970"/>
                <a:gd name="T10" fmla="*/ 43 w 607"/>
                <a:gd name="T11" fmla="*/ 27 h 970"/>
                <a:gd name="T12" fmla="*/ 42 w 607"/>
                <a:gd name="T13" fmla="*/ 28 h 970"/>
                <a:gd name="T14" fmla="*/ 28 w 607"/>
                <a:gd name="T15" fmla="*/ 149 h 970"/>
                <a:gd name="T16" fmla="*/ 184 w 607"/>
                <a:gd name="T17" fmla="*/ 306 h 970"/>
                <a:gd name="T18" fmla="*/ 98 w 607"/>
                <a:gd name="T19" fmla="*/ 560 h 970"/>
                <a:gd name="T20" fmla="*/ 126 w 607"/>
                <a:gd name="T21" fmla="*/ 773 h 970"/>
                <a:gd name="T22" fmla="*/ 231 w 607"/>
                <a:gd name="T23" fmla="*/ 970 h 970"/>
                <a:gd name="T24" fmla="*/ 545 w 607"/>
                <a:gd name="T25" fmla="*/ 796 h 970"/>
                <a:gd name="T26" fmla="*/ 500 w 607"/>
                <a:gd name="T27" fmla="*/ 693 h 970"/>
                <a:gd name="T28" fmla="*/ 489 w 607"/>
                <a:gd name="T29" fmla="*/ 589 h 970"/>
                <a:gd name="T30" fmla="*/ 594 w 607"/>
                <a:gd name="T31" fmla="*/ 170 h 970"/>
                <a:gd name="T32" fmla="*/ 571 w 607"/>
                <a:gd name="T33" fmla="*/ 17 h 970"/>
                <a:gd name="T34" fmla="*/ 358 w 607"/>
                <a:gd name="T35" fmla="*/ 2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7" h="970">
                  <a:moveTo>
                    <a:pt x="358" y="23"/>
                  </a:moveTo>
                  <a:cubicBezTo>
                    <a:pt x="367" y="51"/>
                    <a:pt x="367" y="51"/>
                    <a:pt x="367" y="51"/>
                  </a:cubicBezTo>
                  <a:cubicBezTo>
                    <a:pt x="327" y="177"/>
                    <a:pt x="327" y="177"/>
                    <a:pt x="327" y="177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21" y="0"/>
                    <a:pt x="75" y="1"/>
                    <a:pt x="43" y="27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6" y="58"/>
                    <a:pt x="0" y="112"/>
                    <a:pt x="28" y="149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98" y="560"/>
                    <a:pt x="98" y="560"/>
                    <a:pt x="98" y="560"/>
                  </a:cubicBezTo>
                  <a:cubicBezTo>
                    <a:pt x="81" y="624"/>
                    <a:pt x="95" y="715"/>
                    <a:pt x="126" y="773"/>
                  </a:cubicBezTo>
                  <a:cubicBezTo>
                    <a:pt x="231" y="970"/>
                    <a:pt x="231" y="970"/>
                    <a:pt x="231" y="970"/>
                  </a:cubicBezTo>
                  <a:cubicBezTo>
                    <a:pt x="545" y="796"/>
                    <a:pt x="545" y="796"/>
                    <a:pt x="545" y="796"/>
                  </a:cubicBezTo>
                  <a:cubicBezTo>
                    <a:pt x="500" y="693"/>
                    <a:pt x="500" y="693"/>
                    <a:pt x="500" y="693"/>
                  </a:cubicBezTo>
                  <a:cubicBezTo>
                    <a:pt x="486" y="660"/>
                    <a:pt x="482" y="624"/>
                    <a:pt x="489" y="589"/>
                  </a:cubicBezTo>
                  <a:cubicBezTo>
                    <a:pt x="594" y="170"/>
                    <a:pt x="594" y="170"/>
                    <a:pt x="594" y="170"/>
                  </a:cubicBezTo>
                  <a:cubicBezTo>
                    <a:pt x="607" y="120"/>
                    <a:pt x="597" y="61"/>
                    <a:pt x="571" y="17"/>
                  </a:cubicBezTo>
                  <a:lnTo>
                    <a:pt x="358" y="23"/>
                  </a:ln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25" name="Freeform 724"/>
            <p:cNvSpPr>
              <a:spLocks noChangeArrowheads="1"/>
            </p:cNvSpPr>
            <p:nvPr/>
          </p:nvSpPr>
          <p:spPr bwMode="auto">
            <a:xfrm>
              <a:off x="5290" y="4427"/>
              <a:ext cx="394" cy="390"/>
            </a:xfrm>
            <a:custGeom>
              <a:avLst/>
              <a:gdLst>
                <a:gd name="T0" fmla="*/ 83 w 116"/>
                <a:gd name="T1" fmla="*/ 13 h 113"/>
                <a:gd name="T2" fmla="*/ 23 w 116"/>
                <a:gd name="T3" fmla="*/ 14 h 113"/>
                <a:gd name="T4" fmla="*/ 22 w 116"/>
                <a:gd name="T5" fmla="*/ 15 h 113"/>
                <a:gd name="T6" fmla="*/ 15 w 116"/>
                <a:gd name="T7" fmla="*/ 80 h 113"/>
                <a:gd name="T8" fmla="*/ 38 w 116"/>
                <a:gd name="T9" fmla="*/ 104 h 113"/>
                <a:gd name="T10" fmla="*/ 70 w 116"/>
                <a:gd name="T11" fmla="*/ 103 h 113"/>
                <a:gd name="T12" fmla="*/ 107 w 116"/>
                <a:gd name="T13" fmla="*/ 62 h 113"/>
                <a:gd name="T14" fmla="*/ 104 w 116"/>
                <a:gd name="T15" fmla="*/ 30 h 113"/>
                <a:gd name="T16" fmla="*/ 83 w 116"/>
                <a:gd name="T17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3">
                  <a:moveTo>
                    <a:pt x="83" y="13"/>
                  </a:moveTo>
                  <a:cubicBezTo>
                    <a:pt x="65" y="0"/>
                    <a:pt x="40" y="0"/>
                    <a:pt x="23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3" y="31"/>
                    <a:pt x="0" y="60"/>
                    <a:pt x="15" y="80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7" y="113"/>
                    <a:pt x="62" y="113"/>
                    <a:pt x="70" y="103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16" y="53"/>
                    <a:pt x="114" y="38"/>
                    <a:pt x="104" y="30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248" name="矩形 1683"/>
            <p:cNvSpPr/>
            <p:nvPr/>
          </p:nvSpPr>
          <p:spPr>
            <a:xfrm rot="2691279">
              <a:off x="5144" y="5061"/>
              <a:ext cx="580" cy="119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1515" h="128302">
                  <a:moveTo>
                    <a:pt x="40445" y="0"/>
                  </a:moveTo>
                  <a:lnTo>
                    <a:pt x="661515" y="0"/>
                  </a:lnTo>
                  <a:cubicBezTo>
                    <a:pt x="661532" y="31576"/>
                    <a:pt x="640617" y="63101"/>
                    <a:pt x="619681" y="101361"/>
                  </a:cubicBezTo>
                  <a:lnTo>
                    <a:pt x="0" y="128302"/>
                  </a:lnTo>
                  <a:lnTo>
                    <a:pt x="40445" y="0"/>
                  </a:ln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38127" name="Freeform 725"/>
            <p:cNvSpPr>
              <a:spLocks noChangeArrowheads="1"/>
            </p:cNvSpPr>
            <p:nvPr/>
          </p:nvSpPr>
          <p:spPr bwMode="auto">
            <a:xfrm>
              <a:off x="4976" y="3477"/>
              <a:ext cx="409" cy="138"/>
            </a:xfrm>
            <a:custGeom>
              <a:avLst/>
              <a:gdLst>
                <a:gd name="T0" fmla="*/ 120 w 120"/>
                <a:gd name="T1" fmla="*/ 0 h 40"/>
                <a:gd name="T2" fmla="*/ 26 w 120"/>
                <a:gd name="T3" fmla="*/ 0 h 40"/>
                <a:gd name="T4" fmla="*/ 0 w 120"/>
                <a:gd name="T5" fmla="*/ 7 h 40"/>
                <a:gd name="T6" fmla="*/ 38 w 120"/>
                <a:gd name="T7" fmla="*/ 40 h 40"/>
                <a:gd name="T8" fmla="*/ 120 w 120"/>
                <a:gd name="T9" fmla="*/ 40 h 40"/>
                <a:gd name="T10" fmla="*/ 120 w 120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0">
                  <a:moveTo>
                    <a:pt x="12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8" y="2"/>
                    <a:pt x="0" y="7"/>
                  </a:cubicBezTo>
                  <a:cubicBezTo>
                    <a:pt x="5" y="21"/>
                    <a:pt x="16" y="40"/>
                    <a:pt x="38" y="40"/>
                  </a:cubicBezTo>
                  <a:cubicBezTo>
                    <a:pt x="73" y="40"/>
                    <a:pt x="120" y="40"/>
                    <a:pt x="120" y="4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28" name="Freeform 726"/>
            <p:cNvSpPr>
              <a:spLocks noChangeArrowheads="1"/>
            </p:cNvSpPr>
            <p:nvPr/>
          </p:nvSpPr>
          <p:spPr bwMode="auto">
            <a:xfrm>
              <a:off x="5166" y="4503"/>
              <a:ext cx="640" cy="1182"/>
            </a:xfrm>
            <a:custGeom>
              <a:avLst/>
              <a:gdLst>
                <a:gd name="T0" fmla="*/ 121 w 188"/>
                <a:gd name="T1" fmla="*/ 285 h 343"/>
                <a:gd name="T2" fmla="*/ 144 w 188"/>
                <a:gd name="T3" fmla="*/ 343 h 343"/>
                <a:gd name="T4" fmla="*/ 188 w 188"/>
                <a:gd name="T5" fmla="*/ 240 h 343"/>
                <a:gd name="T6" fmla="*/ 32 w 188"/>
                <a:gd name="T7" fmla="*/ 83 h 343"/>
                <a:gd name="T8" fmla="*/ 20 w 188"/>
                <a:gd name="T9" fmla="*/ 0 h 343"/>
                <a:gd name="T10" fmla="*/ 23 w 188"/>
                <a:gd name="T11" fmla="*/ 101 h 343"/>
                <a:gd name="T12" fmla="*/ 153 w 188"/>
                <a:gd name="T13" fmla="*/ 236 h 343"/>
                <a:gd name="T14" fmla="*/ 121 w 188"/>
                <a:gd name="T15" fmla="*/ 28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43">
                  <a:moveTo>
                    <a:pt x="121" y="285"/>
                  </a:moveTo>
                  <a:cubicBezTo>
                    <a:pt x="122" y="285"/>
                    <a:pt x="143" y="343"/>
                    <a:pt x="144" y="343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14" y="58"/>
                    <a:pt x="10" y="27"/>
                    <a:pt x="20" y="0"/>
                  </a:cubicBezTo>
                  <a:cubicBezTo>
                    <a:pt x="0" y="30"/>
                    <a:pt x="0" y="71"/>
                    <a:pt x="23" y="101"/>
                  </a:cubicBezTo>
                  <a:cubicBezTo>
                    <a:pt x="153" y="236"/>
                    <a:pt x="153" y="236"/>
                    <a:pt x="153" y="236"/>
                  </a:cubicBezTo>
                  <a:lnTo>
                    <a:pt x="121" y="285"/>
                  </a:lnTo>
                  <a:close/>
                </a:path>
              </a:pathLst>
            </a:custGeom>
            <a:solidFill>
              <a:srgbClr val="DBB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29" name="Freeform 609"/>
            <p:cNvSpPr>
              <a:spLocks noChangeArrowheads="1"/>
            </p:cNvSpPr>
            <p:nvPr/>
          </p:nvSpPr>
          <p:spPr bwMode="auto">
            <a:xfrm>
              <a:off x="5788" y="6799"/>
              <a:ext cx="1297" cy="983"/>
            </a:xfrm>
            <a:custGeom>
              <a:avLst/>
              <a:gdLst>
                <a:gd name="T0" fmla="*/ 381 w 381"/>
                <a:gd name="T1" fmla="*/ 112 h 286"/>
                <a:gd name="T2" fmla="*/ 336 w 381"/>
                <a:gd name="T3" fmla="*/ 9 h 286"/>
                <a:gd name="T4" fmla="*/ 0 w 381"/>
                <a:gd name="T5" fmla="*/ 160 h 286"/>
                <a:gd name="T6" fmla="*/ 67 w 381"/>
                <a:gd name="T7" fmla="*/ 286 h 286"/>
                <a:gd name="T8" fmla="*/ 381 w 381"/>
                <a:gd name="T9" fmla="*/ 1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286">
                  <a:moveTo>
                    <a:pt x="381" y="112"/>
                  </a:moveTo>
                  <a:cubicBezTo>
                    <a:pt x="336" y="9"/>
                    <a:pt x="336" y="9"/>
                    <a:pt x="336" y="9"/>
                  </a:cubicBezTo>
                  <a:cubicBezTo>
                    <a:pt x="332" y="0"/>
                    <a:pt x="0" y="160"/>
                    <a:pt x="0" y="160"/>
                  </a:cubicBezTo>
                  <a:cubicBezTo>
                    <a:pt x="67" y="286"/>
                    <a:pt x="67" y="286"/>
                    <a:pt x="67" y="286"/>
                  </a:cubicBezTo>
                  <a:lnTo>
                    <a:pt x="381" y="112"/>
                  </a:lnTo>
                  <a:close/>
                </a:path>
              </a:pathLst>
            </a:custGeom>
            <a:solidFill>
              <a:srgbClr val="ECC0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30" name="Freeform 610"/>
            <p:cNvSpPr>
              <a:spLocks noChangeArrowheads="1"/>
            </p:cNvSpPr>
            <p:nvPr/>
          </p:nvSpPr>
          <p:spPr bwMode="auto">
            <a:xfrm>
              <a:off x="5631" y="6789"/>
              <a:ext cx="2165" cy="2338"/>
            </a:xfrm>
            <a:custGeom>
              <a:avLst/>
              <a:gdLst>
                <a:gd name="T0" fmla="*/ 0 w 1504"/>
                <a:gd name="T1" fmla="*/ 508 h 1608"/>
                <a:gd name="T2" fmla="*/ 929 w 1504"/>
                <a:gd name="T3" fmla="*/ 0 h 1608"/>
                <a:gd name="T4" fmla="*/ 1504 w 1504"/>
                <a:gd name="T5" fmla="*/ 1121 h 1608"/>
                <a:gd name="T6" fmla="*/ 575 w 1504"/>
                <a:gd name="T7" fmla="*/ 1608 h 1608"/>
                <a:gd name="T8" fmla="*/ 0 w 1504"/>
                <a:gd name="T9" fmla="*/ 508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4" h="1608">
                  <a:moveTo>
                    <a:pt x="0" y="508"/>
                  </a:moveTo>
                  <a:lnTo>
                    <a:pt x="929" y="0"/>
                  </a:lnTo>
                  <a:lnTo>
                    <a:pt x="1504" y="1121"/>
                  </a:lnTo>
                  <a:lnTo>
                    <a:pt x="575" y="16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31" name="Freeform 612"/>
            <p:cNvSpPr>
              <a:spLocks noChangeArrowheads="1"/>
            </p:cNvSpPr>
            <p:nvPr/>
          </p:nvSpPr>
          <p:spPr bwMode="auto">
            <a:xfrm>
              <a:off x="5770" y="7273"/>
              <a:ext cx="1300" cy="984"/>
            </a:xfrm>
            <a:custGeom>
              <a:avLst/>
              <a:gdLst>
                <a:gd name="T0" fmla="*/ 382 w 382"/>
                <a:gd name="T1" fmla="*/ 112 h 286"/>
                <a:gd name="T2" fmla="*/ 337 w 382"/>
                <a:gd name="T3" fmla="*/ 9 h 286"/>
                <a:gd name="T4" fmla="*/ 0 w 382"/>
                <a:gd name="T5" fmla="*/ 159 h 286"/>
                <a:gd name="T6" fmla="*/ 68 w 382"/>
                <a:gd name="T7" fmla="*/ 286 h 286"/>
                <a:gd name="T8" fmla="*/ 382 w 382"/>
                <a:gd name="T9" fmla="*/ 11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86">
                  <a:moveTo>
                    <a:pt x="382" y="112"/>
                  </a:moveTo>
                  <a:cubicBezTo>
                    <a:pt x="337" y="9"/>
                    <a:pt x="337" y="9"/>
                    <a:pt x="337" y="9"/>
                  </a:cubicBezTo>
                  <a:cubicBezTo>
                    <a:pt x="333" y="0"/>
                    <a:pt x="0" y="159"/>
                    <a:pt x="0" y="159"/>
                  </a:cubicBezTo>
                  <a:cubicBezTo>
                    <a:pt x="68" y="286"/>
                    <a:pt x="68" y="286"/>
                    <a:pt x="68" y="286"/>
                  </a:cubicBezTo>
                  <a:lnTo>
                    <a:pt x="382" y="11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32" name="Freeform 613"/>
            <p:cNvSpPr>
              <a:spLocks noChangeArrowheads="1"/>
            </p:cNvSpPr>
            <p:nvPr/>
          </p:nvSpPr>
          <p:spPr bwMode="auto">
            <a:xfrm>
              <a:off x="5706" y="7122"/>
              <a:ext cx="2375" cy="2572"/>
            </a:xfrm>
            <a:custGeom>
              <a:avLst/>
              <a:gdLst>
                <a:gd name="T0" fmla="*/ 0 w 1650"/>
                <a:gd name="T1" fmla="*/ 558 h 1769"/>
                <a:gd name="T2" fmla="*/ 1019 w 1650"/>
                <a:gd name="T3" fmla="*/ 0 h 1769"/>
                <a:gd name="T4" fmla="*/ 1650 w 1650"/>
                <a:gd name="T5" fmla="*/ 1232 h 1769"/>
                <a:gd name="T6" fmla="*/ 631 w 1650"/>
                <a:gd name="T7" fmla="*/ 1769 h 1769"/>
                <a:gd name="T8" fmla="*/ 0 w 1650"/>
                <a:gd name="T9" fmla="*/ 558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0" h="1769">
                  <a:moveTo>
                    <a:pt x="0" y="558"/>
                  </a:moveTo>
                  <a:lnTo>
                    <a:pt x="1019" y="0"/>
                  </a:lnTo>
                  <a:lnTo>
                    <a:pt x="1650" y="1232"/>
                  </a:lnTo>
                  <a:lnTo>
                    <a:pt x="631" y="1769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38133" name="Freeform 614"/>
            <p:cNvSpPr>
              <a:spLocks noEditPoints="1" noChangeArrowheads="1"/>
            </p:cNvSpPr>
            <p:nvPr/>
          </p:nvSpPr>
          <p:spPr bwMode="auto">
            <a:xfrm>
              <a:off x="5913" y="7953"/>
              <a:ext cx="170" cy="173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36 w 50"/>
                <a:gd name="T11" fmla="*/ 37 h 50"/>
                <a:gd name="T12" fmla="*/ 25 w 50"/>
                <a:gd name="T13" fmla="*/ 41 h 50"/>
                <a:gd name="T14" fmla="*/ 14 w 50"/>
                <a:gd name="T15" fmla="*/ 37 h 50"/>
                <a:gd name="T16" fmla="*/ 9 w 50"/>
                <a:gd name="T17" fmla="*/ 25 h 50"/>
                <a:gd name="T18" fmla="*/ 14 w 50"/>
                <a:gd name="T19" fmla="*/ 14 h 50"/>
                <a:gd name="T20" fmla="*/ 25 w 50"/>
                <a:gd name="T21" fmla="*/ 9 h 50"/>
                <a:gd name="T22" fmla="*/ 36 w 50"/>
                <a:gd name="T23" fmla="*/ 14 h 50"/>
                <a:gd name="T24" fmla="*/ 41 w 50"/>
                <a:gd name="T25" fmla="*/ 25 h 50"/>
                <a:gd name="T26" fmla="*/ 36 w 50"/>
                <a:gd name="T27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36" y="37"/>
                  </a:moveTo>
                  <a:cubicBezTo>
                    <a:pt x="33" y="40"/>
                    <a:pt x="29" y="41"/>
                    <a:pt x="25" y="41"/>
                  </a:cubicBezTo>
                  <a:cubicBezTo>
                    <a:pt x="20" y="41"/>
                    <a:pt x="16" y="40"/>
                    <a:pt x="14" y="37"/>
                  </a:cubicBezTo>
                  <a:cubicBezTo>
                    <a:pt x="11" y="34"/>
                    <a:pt x="9" y="30"/>
                    <a:pt x="9" y="25"/>
                  </a:cubicBezTo>
                  <a:cubicBezTo>
                    <a:pt x="9" y="21"/>
                    <a:pt x="11" y="17"/>
                    <a:pt x="14" y="14"/>
                  </a:cubicBezTo>
                  <a:cubicBezTo>
                    <a:pt x="16" y="11"/>
                    <a:pt x="20" y="9"/>
                    <a:pt x="25" y="9"/>
                  </a:cubicBezTo>
                  <a:cubicBezTo>
                    <a:pt x="29" y="9"/>
                    <a:pt x="33" y="11"/>
                    <a:pt x="36" y="14"/>
                  </a:cubicBezTo>
                  <a:cubicBezTo>
                    <a:pt x="39" y="17"/>
                    <a:pt x="41" y="21"/>
                    <a:pt x="41" y="25"/>
                  </a:cubicBezTo>
                  <a:cubicBezTo>
                    <a:pt x="41" y="30"/>
                    <a:pt x="39" y="34"/>
                    <a:pt x="3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12" rIns="91425" bIns="45712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  <p:sp>
          <p:nvSpPr>
            <p:cNvPr id="260" name="矩形 1683"/>
            <p:cNvSpPr/>
            <p:nvPr/>
          </p:nvSpPr>
          <p:spPr>
            <a:xfrm rot="19988958">
              <a:off x="4887" y="4997"/>
              <a:ext cx="458" cy="114"/>
            </a:xfrm>
            <a:custGeom>
              <a:avLst/>
              <a:gdLst>
                <a:gd name="connsiteX0" fmla="*/ 0 w 621070"/>
                <a:gd name="connsiteY0" fmla="*/ 0 h 114934"/>
                <a:gd name="connsiteX1" fmla="*/ 621070 w 621070"/>
                <a:gd name="connsiteY1" fmla="*/ 0 h 114934"/>
                <a:gd name="connsiteX2" fmla="*/ 621070 w 621070"/>
                <a:gd name="connsiteY2" fmla="*/ 114934 h 114934"/>
                <a:gd name="connsiteX3" fmla="*/ 0 w 621070"/>
                <a:gd name="connsiteY3" fmla="*/ 114934 h 114934"/>
                <a:gd name="connsiteX4" fmla="*/ 0 w 621070"/>
                <a:gd name="connsiteY4" fmla="*/ 0 h 114934"/>
                <a:gd name="connsiteX0-1" fmla="*/ 40445 w 661515"/>
                <a:gd name="connsiteY0-2" fmla="*/ 0 h 128302"/>
                <a:gd name="connsiteX1-3" fmla="*/ 661515 w 661515"/>
                <a:gd name="connsiteY1-4" fmla="*/ 0 h 128302"/>
                <a:gd name="connsiteX2-5" fmla="*/ 661515 w 661515"/>
                <a:gd name="connsiteY2-6" fmla="*/ 114934 h 128302"/>
                <a:gd name="connsiteX3-7" fmla="*/ 0 w 661515"/>
                <a:gd name="connsiteY3-8" fmla="*/ 128302 h 128302"/>
                <a:gd name="connsiteX4-9" fmla="*/ 40445 w 661515"/>
                <a:gd name="connsiteY4-10" fmla="*/ 0 h 128302"/>
                <a:gd name="connsiteX0-11" fmla="*/ 40445 w 661567"/>
                <a:gd name="connsiteY0-12" fmla="*/ 0 h 128302"/>
                <a:gd name="connsiteX1-13" fmla="*/ 661515 w 661567"/>
                <a:gd name="connsiteY1-14" fmla="*/ 0 h 128302"/>
                <a:gd name="connsiteX2-15" fmla="*/ 661567 w 661567"/>
                <a:gd name="connsiteY2-16" fmla="*/ 94729 h 128302"/>
                <a:gd name="connsiteX3-17" fmla="*/ 0 w 661567"/>
                <a:gd name="connsiteY3-18" fmla="*/ 128302 h 128302"/>
                <a:gd name="connsiteX4-19" fmla="*/ 40445 w 661567"/>
                <a:gd name="connsiteY4-20" fmla="*/ 0 h 128302"/>
                <a:gd name="connsiteX0-21" fmla="*/ 40445 w 661515"/>
                <a:gd name="connsiteY0-22" fmla="*/ 0 h 128302"/>
                <a:gd name="connsiteX1-23" fmla="*/ 661515 w 661515"/>
                <a:gd name="connsiteY1-24" fmla="*/ 0 h 128302"/>
                <a:gd name="connsiteX2-25" fmla="*/ 619681 w 661515"/>
                <a:gd name="connsiteY2-26" fmla="*/ 101361 h 128302"/>
                <a:gd name="connsiteX3-27" fmla="*/ 0 w 661515"/>
                <a:gd name="connsiteY3-28" fmla="*/ 128302 h 128302"/>
                <a:gd name="connsiteX4-29" fmla="*/ 40445 w 661515"/>
                <a:gd name="connsiteY4-30" fmla="*/ 0 h 128302"/>
                <a:gd name="connsiteX0-31" fmla="*/ 40445 w 661515"/>
                <a:gd name="connsiteY0-32" fmla="*/ 0 h 128302"/>
                <a:gd name="connsiteX1-33" fmla="*/ 661515 w 661515"/>
                <a:gd name="connsiteY1-34" fmla="*/ 0 h 128302"/>
                <a:gd name="connsiteX2-35" fmla="*/ 619681 w 661515"/>
                <a:gd name="connsiteY2-36" fmla="*/ 101361 h 128302"/>
                <a:gd name="connsiteX3-37" fmla="*/ 0 w 661515"/>
                <a:gd name="connsiteY3-38" fmla="*/ 128302 h 128302"/>
                <a:gd name="connsiteX4-39" fmla="*/ 40445 w 661515"/>
                <a:gd name="connsiteY4-40" fmla="*/ 0 h 128302"/>
                <a:gd name="connsiteX0-41" fmla="*/ 101873 w 661515"/>
                <a:gd name="connsiteY0-42" fmla="*/ 4487 h 128302"/>
                <a:gd name="connsiteX1-43" fmla="*/ 661515 w 661515"/>
                <a:gd name="connsiteY1-44" fmla="*/ 0 h 128302"/>
                <a:gd name="connsiteX2-45" fmla="*/ 619681 w 661515"/>
                <a:gd name="connsiteY2-46" fmla="*/ 101361 h 128302"/>
                <a:gd name="connsiteX3-47" fmla="*/ 0 w 661515"/>
                <a:gd name="connsiteY3-48" fmla="*/ 128302 h 128302"/>
                <a:gd name="connsiteX4-49" fmla="*/ 101873 w 661515"/>
                <a:gd name="connsiteY4-50" fmla="*/ 4487 h 128302"/>
                <a:gd name="connsiteX0-51" fmla="*/ 120424 w 680066"/>
                <a:gd name="connsiteY0-52" fmla="*/ 4487 h 123974"/>
                <a:gd name="connsiteX1-53" fmla="*/ 680066 w 680066"/>
                <a:gd name="connsiteY1-54" fmla="*/ 0 h 123974"/>
                <a:gd name="connsiteX2-55" fmla="*/ 638232 w 680066"/>
                <a:gd name="connsiteY2-56" fmla="*/ 101361 h 123974"/>
                <a:gd name="connsiteX3-57" fmla="*/ 0 w 680066"/>
                <a:gd name="connsiteY3-58" fmla="*/ 123974 h 123974"/>
                <a:gd name="connsiteX4-59" fmla="*/ 120424 w 680066"/>
                <a:gd name="connsiteY4-60" fmla="*/ 4487 h 123974"/>
                <a:gd name="connsiteX0-61" fmla="*/ 120424 w 680066"/>
                <a:gd name="connsiteY0-62" fmla="*/ 4487 h 123974"/>
                <a:gd name="connsiteX1-63" fmla="*/ 680066 w 680066"/>
                <a:gd name="connsiteY1-64" fmla="*/ 0 h 123974"/>
                <a:gd name="connsiteX2-65" fmla="*/ 638232 w 680066"/>
                <a:gd name="connsiteY2-66" fmla="*/ 101361 h 123974"/>
                <a:gd name="connsiteX3-67" fmla="*/ 0 w 680066"/>
                <a:gd name="connsiteY3-68" fmla="*/ 123974 h 123974"/>
                <a:gd name="connsiteX4-69" fmla="*/ 120424 w 680066"/>
                <a:gd name="connsiteY4-70" fmla="*/ 4487 h 123974"/>
                <a:gd name="connsiteX0-71" fmla="*/ 153269 w 680066"/>
                <a:gd name="connsiteY0-72" fmla="*/ 8868 h 123974"/>
                <a:gd name="connsiteX1-73" fmla="*/ 680066 w 680066"/>
                <a:gd name="connsiteY1-74" fmla="*/ 0 h 123974"/>
                <a:gd name="connsiteX2-75" fmla="*/ 638232 w 680066"/>
                <a:gd name="connsiteY2-76" fmla="*/ 101361 h 123974"/>
                <a:gd name="connsiteX3-77" fmla="*/ 0 w 680066"/>
                <a:gd name="connsiteY3-78" fmla="*/ 123974 h 123974"/>
                <a:gd name="connsiteX4-79" fmla="*/ 153269 w 680066"/>
                <a:gd name="connsiteY4-80" fmla="*/ 8868 h 123974"/>
                <a:gd name="connsiteX0-81" fmla="*/ 153269 w 680066"/>
                <a:gd name="connsiteY0-82" fmla="*/ 8868 h 123974"/>
                <a:gd name="connsiteX1-83" fmla="*/ 680066 w 680066"/>
                <a:gd name="connsiteY1-84" fmla="*/ 0 h 123974"/>
                <a:gd name="connsiteX2-85" fmla="*/ 638232 w 680066"/>
                <a:gd name="connsiteY2-86" fmla="*/ 101361 h 123974"/>
                <a:gd name="connsiteX3-87" fmla="*/ 0 w 680066"/>
                <a:gd name="connsiteY3-88" fmla="*/ 123974 h 123974"/>
                <a:gd name="connsiteX4-89" fmla="*/ 153269 w 680066"/>
                <a:gd name="connsiteY4-90" fmla="*/ 8868 h 123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066" h="123974">
                  <a:moveTo>
                    <a:pt x="153269" y="8868"/>
                  </a:moveTo>
                  <a:lnTo>
                    <a:pt x="680066" y="0"/>
                  </a:lnTo>
                  <a:cubicBezTo>
                    <a:pt x="680083" y="31576"/>
                    <a:pt x="659168" y="63101"/>
                    <a:pt x="638232" y="101361"/>
                  </a:cubicBezTo>
                  <a:lnTo>
                    <a:pt x="0" y="123974"/>
                  </a:lnTo>
                  <a:cubicBezTo>
                    <a:pt x="10042" y="96813"/>
                    <a:pt x="75955" y="50688"/>
                    <a:pt x="153269" y="8868"/>
                  </a:cubicBezTo>
                  <a:close/>
                </a:path>
              </a:pathLst>
            </a:custGeom>
            <a:gradFill>
              <a:gsLst>
                <a:gs pos="0">
                  <a:srgbClr val="7B480B">
                    <a:alpha val="70000"/>
                  </a:srgbClr>
                </a:gs>
                <a:gs pos="100000">
                  <a:srgbClr val="F8D5A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pic>
          <p:nvPicPr>
            <p:cNvPr id="38135" name="图片 2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10800000">
              <a:off x="11567" y="2672"/>
              <a:ext cx="108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136" name="图片 26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775"/>
            <a:stretch>
              <a:fillRect/>
            </a:stretch>
          </p:blipFill>
          <p:spPr bwMode="auto">
            <a:xfrm rot="5400000">
              <a:off x="9125" y="4156"/>
              <a:ext cx="66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8" name="文本框 267"/>
          <p:cNvSpPr txBox="1"/>
          <p:nvPr/>
        </p:nvSpPr>
        <p:spPr>
          <a:xfrm>
            <a:off x="8652986" y="2743200"/>
            <a:ext cx="15989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BC1AD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国内一流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国际水准</a:t>
            </a:r>
          </a:p>
        </p:txBody>
      </p:sp>
    </p:spTree>
    <p:extLst>
      <p:ext uri="{BB962C8B-B14F-4D97-AF65-F5344CB8AC3E}">
        <p14:creationId xmlns:p14="http://schemas.microsoft.com/office/powerpoint/2010/main" val="42158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57994" y="1358900"/>
            <a:ext cx="11412538" cy="1081088"/>
            <a:chOff x="606" y="1689"/>
            <a:chExt cx="17972" cy="1701"/>
          </a:xfrm>
        </p:grpSpPr>
        <p:sp>
          <p:nvSpPr>
            <p:cNvPr id="39938" name="文本框 2"/>
            <p:cNvSpPr txBox="1">
              <a:spLocks noChangeArrowheads="1"/>
            </p:cNvSpPr>
            <p:nvPr/>
          </p:nvSpPr>
          <p:spPr bwMode="auto">
            <a:xfrm>
              <a:off x="606" y="1689"/>
              <a:ext cx="17972" cy="1656"/>
            </a:xfrm>
            <a:prstGeom prst="rect">
              <a:avLst/>
            </a:prstGeom>
            <a:noFill/>
            <a:ln w="28575">
              <a:solidFill>
                <a:srgbClr val="F5C7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b="1">
                  <a:solidFill>
                    <a:srgbClr val="7F7F7F"/>
                  </a:solidFill>
                </a:rPr>
                <a:t>  </a:t>
              </a:r>
              <a:r>
                <a:rPr lang="zh-CN" altLang="en-US" sz="1400" b="1">
                  <a:solidFill>
                    <a:srgbClr val="7F7F7F"/>
                  </a:solidFill>
                </a:rPr>
                <a:t>服务国家战略，围绕山东省产业转型升级发展需要，对接淄博市化工、机械、建材等传统优势主导产业和新材料、生物医药、机电装备制造三大优势产业，以及发展迅速的现代服务业和新兴服务业，发挥地方综合性高职院校优势，重点建设智能制造、财经商贸、生化药品、医药健康以及土木建筑等五大专业群，形成“优势专业引领、骨干专业支撑、特色专业带动”的专业组群发展架构，不断提升专业服务区域经济发展能力。</a:t>
              </a:r>
            </a:p>
          </p:txBody>
        </p:sp>
        <p:sp>
          <p:nvSpPr>
            <p:cNvPr id="32" name="矩形 93"/>
            <p:cNvSpPr>
              <a:spLocks noChangeAspect="1"/>
            </p:cNvSpPr>
            <p:nvPr/>
          </p:nvSpPr>
          <p:spPr>
            <a:xfrm>
              <a:off x="606" y="1689"/>
              <a:ext cx="510" cy="510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F5C7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33" name="矩形 93"/>
            <p:cNvSpPr/>
            <p:nvPr/>
          </p:nvSpPr>
          <p:spPr>
            <a:xfrm rot="10800000">
              <a:off x="18123" y="2935"/>
              <a:ext cx="455" cy="455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F5C782"/>
            </a:solidFill>
            <a:ln>
              <a:solidFill>
                <a:srgbClr val="F5C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1876266" y="3074036"/>
            <a:ext cx="323850" cy="366395"/>
            <a:chOff x="4994016" y="4872553"/>
            <a:chExt cx="406394" cy="459644"/>
          </a:xfrm>
          <a:solidFill>
            <a:schemeClr val="bg1"/>
          </a:solidFill>
          <a:effectLst/>
        </p:grpSpPr>
        <p:sp>
          <p:nvSpPr>
            <p:cNvPr id="39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41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 sz="1350" noProof="1">
                <a:solidFill>
                  <a:prstClr val="black"/>
                </a:solidFill>
              </a:endParaRPr>
            </a:p>
          </p:txBody>
        </p:sp>
      </p:grpSp>
      <p:sp>
        <p:nvSpPr>
          <p:cNvPr id="39942" name="Freeform 35"/>
          <p:cNvSpPr>
            <a:spLocks noChangeAspect="1" noChangeArrowheads="1"/>
          </p:cNvSpPr>
          <p:nvPr/>
        </p:nvSpPr>
        <p:spPr bwMode="auto">
          <a:xfrm>
            <a:off x="4212433" y="3200400"/>
            <a:ext cx="179387" cy="298450"/>
          </a:xfrm>
          <a:custGeom>
            <a:avLst/>
            <a:gdLst>
              <a:gd name="T0" fmla="*/ 187 w 197"/>
              <a:gd name="T1" fmla="*/ 183 h 326"/>
              <a:gd name="T2" fmla="*/ 155 w 197"/>
              <a:gd name="T3" fmla="*/ 158 h 326"/>
              <a:gd name="T4" fmla="*/ 100 w 197"/>
              <a:gd name="T5" fmla="*/ 142 h 326"/>
              <a:gd name="T6" fmla="*/ 51 w 197"/>
              <a:gd name="T7" fmla="*/ 124 h 326"/>
              <a:gd name="T8" fmla="*/ 41 w 197"/>
              <a:gd name="T9" fmla="*/ 102 h 326"/>
              <a:gd name="T10" fmla="*/ 55 w 197"/>
              <a:gd name="T11" fmla="*/ 76 h 326"/>
              <a:gd name="T12" fmla="*/ 98 w 197"/>
              <a:gd name="T13" fmla="*/ 65 h 326"/>
              <a:gd name="T14" fmla="*/ 141 w 197"/>
              <a:gd name="T15" fmla="*/ 77 h 326"/>
              <a:gd name="T16" fmla="*/ 158 w 197"/>
              <a:gd name="T17" fmla="*/ 112 h 326"/>
              <a:gd name="T18" fmla="*/ 190 w 197"/>
              <a:gd name="T19" fmla="*/ 110 h 326"/>
              <a:gd name="T20" fmla="*/ 178 w 197"/>
              <a:gd name="T21" fmla="*/ 71 h 326"/>
              <a:gd name="T22" fmla="*/ 145 w 197"/>
              <a:gd name="T23" fmla="*/ 45 h 326"/>
              <a:gd name="T24" fmla="*/ 125 w 197"/>
              <a:gd name="T25" fmla="*/ 39 h 326"/>
              <a:gd name="T26" fmla="*/ 125 w 197"/>
              <a:gd name="T27" fmla="*/ 0 h 326"/>
              <a:gd name="T28" fmla="*/ 72 w 197"/>
              <a:gd name="T29" fmla="*/ 0 h 326"/>
              <a:gd name="T30" fmla="*/ 72 w 197"/>
              <a:gd name="T31" fmla="*/ 38 h 326"/>
              <a:gd name="T32" fmla="*/ 51 w 197"/>
              <a:gd name="T33" fmla="*/ 44 h 326"/>
              <a:gd name="T34" fmla="*/ 20 w 197"/>
              <a:gd name="T35" fmla="*/ 69 h 326"/>
              <a:gd name="T36" fmla="*/ 9 w 197"/>
              <a:gd name="T37" fmla="*/ 104 h 326"/>
              <a:gd name="T38" fmla="*/ 18 w 197"/>
              <a:gd name="T39" fmla="*/ 135 h 326"/>
              <a:gd name="T40" fmla="*/ 45 w 197"/>
              <a:gd name="T41" fmla="*/ 158 h 326"/>
              <a:gd name="T42" fmla="*/ 92 w 197"/>
              <a:gd name="T43" fmla="*/ 174 h 326"/>
              <a:gd name="T44" fmla="*/ 137 w 197"/>
              <a:gd name="T45" fmla="*/ 186 h 326"/>
              <a:gd name="T46" fmla="*/ 159 w 197"/>
              <a:gd name="T47" fmla="*/ 200 h 326"/>
              <a:gd name="T48" fmla="*/ 166 w 197"/>
              <a:gd name="T49" fmla="*/ 221 h 326"/>
              <a:gd name="T50" fmla="*/ 159 w 197"/>
              <a:gd name="T51" fmla="*/ 242 h 326"/>
              <a:gd name="T52" fmla="*/ 137 w 197"/>
              <a:gd name="T53" fmla="*/ 257 h 326"/>
              <a:gd name="T54" fmla="*/ 104 w 197"/>
              <a:gd name="T55" fmla="*/ 263 h 326"/>
              <a:gd name="T56" fmla="*/ 66 w 197"/>
              <a:gd name="T57" fmla="*/ 255 h 326"/>
              <a:gd name="T58" fmla="*/ 41 w 197"/>
              <a:gd name="T59" fmla="*/ 236 h 326"/>
              <a:gd name="T60" fmla="*/ 31 w 197"/>
              <a:gd name="T61" fmla="*/ 206 h 326"/>
              <a:gd name="T62" fmla="*/ 0 w 197"/>
              <a:gd name="T63" fmla="*/ 208 h 326"/>
              <a:gd name="T64" fmla="*/ 14 w 197"/>
              <a:gd name="T65" fmla="*/ 253 h 326"/>
              <a:gd name="T66" fmla="*/ 49 w 197"/>
              <a:gd name="T67" fmla="*/ 283 h 326"/>
              <a:gd name="T68" fmla="*/ 72 w 197"/>
              <a:gd name="T69" fmla="*/ 289 h 326"/>
              <a:gd name="T70" fmla="*/ 72 w 197"/>
              <a:gd name="T71" fmla="*/ 326 h 326"/>
              <a:gd name="T72" fmla="*/ 125 w 197"/>
              <a:gd name="T73" fmla="*/ 326 h 326"/>
              <a:gd name="T74" fmla="*/ 125 w 197"/>
              <a:gd name="T75" fmla="*/ 290 h 326"/>
              <a:gd name="T76" fmla="*/ 153 w 197"/>
              <a:gd name="T77" fmla="*/ 283 h 326"/>
              <a:gd name="T78" fmla="*/ 186 w 197"/>
              <a:gd name="T79" fmla="*/ 255 h 326"/>
              <a:gd name="T80" fmla="*/ 197 w 197"/>
              <a:gd name="T81" fmla="*/ 218 h 326"/>
              <a:gd name="T82" fmla="*/ 187 w 197"/>
              <a:gd name="T83" fmla="*/ 18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7" h="326">
                <a:moveTo>
                  <a:pt x="187" y="183"/>
                </a:moveTo>
                <a:cubicBezTo>
                  <a:pt x="180" y="173"/>
                  <a:pt x="169" y="164"/>
                  <a:pt x="155" y="158"/>
                </a:cubicBezTo>
                <a:cubicBezTo>
                  <a:pt x="145" y="153"/>
                  <a:pt x="127" y="148"/>
                  <a:pt x="100" y="142"/>
                </a:cubicBezTo>
                <a:cubicBezTo>
                  <a:pt x="73" y="136"/>
                  <a:pt x="57" y="130"/>
                  <a:pt x="51" y="124"/>
                </a:cubicBezTo>
                <a:cubicBezTo>
                  <a:pt x="44" y="118"/>
                  <a:pt x="41" y="111"/>
                  <a:pt x="41" y="102"/>
                </a:cubicBezTo>
                <a:cubicBezTo>
                  <a:pt x="41" y="92"/>
                  <a:pt x="46" y="83"/>
                  <a:pt x="55" y="76"/>
                </a:cubicBezTo>
                <a:cubicBezTo>
                  <a:pt x="64" y="68"/>
                  <a:pt x="78" y="65"/>
                  <a:pt x="98" y="65"/>
                </a:cubicBezTo>
                <a:cubicBezTo>
                  <a:pt x="117" y="65"/>
                  <a:pt x="132" y="69"/>
                  <a:pt x="141" y="77"/>
                </a:cubicBezTo>
                <a:cubicBezTo>
                  <a:pt x="151" y="85"/>
                  <a:pt x="157" y="97"/>
                  <a:pt x="158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89" y="95"/>
                  <a:pt x="185" y="82"/>
                  <a:pt x="178" y="71"/>
                </a:cubicBezTo>
                <a:cubicBezTo>
                  <a:pt x="170" y="59"/>
                  <a:pt x="159" y="51"/>
                  <a:pt x="145" y="45"/>
                </a:cubicBezTo>
                <a:cubicBezTo>
                  <a:pt x="139" y="42"/>
                  <a:pt x="132" y="40"/>
                  <a:pt x="125" y="39"/>
                </a:cubicBezTo>
                <a:cubicBezTo>
                  <a:pt x="125" y="0"/>
                  <a:pt x="125" y="0"/>
                  <a:pt x="125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38"/>
                  <a:pt x="72" y="38"/>
                  <a:pt x="72" y="38"/>
                </a:cubicBezTo>
                <a:cubicBezTo>
                  <a:pt x="65" y="40"/>
                  <a:pt x="58" y="42"/>
                  <a:pt x="51" y="44"/>
                </a:cubicBezTo>
                <a:cubicBezTo>
                  <a:pt x="38" y="50"/>
                  <a:pt x="27" y="58"/>
                  <a:pt x="20" y="69"/>
                </a:cubicBezTo>
                <a:cubicBezTo>
                  <a:pt x="13" y="80"/>
                  <a:pt x="9" y="92"/>
                  <a:pt x="9" y="104"/>
                </a:cubicBezTo>
                <a:cubicBezTo>
                  <a:pt x="9" y="116"/>
                  <a:pt x="12" y="126"/>
                  <a:pt x="18" y="135"/>
                </a:cubicBezTo>
                <a:cubicBezTo>
                  <a:pt x="24" y="144"/>
                  <a:pt x="33" y="152"/>
                  <a:pt x="45" y="158"/>
                </a:cubicBezTo>
                <a:cubicBezTo>
                  <a:pt x="54" y="163"/>
                  <a:pt x="70" y="168"/>
                  <a:pt x="92" y="174"/>
                </a:cubicBezTo>
                <a:cubicBezTo>
                  <a:pt x="115" y="179"/>
                  <a:pt x="130" y="183"/>
                  <a:pt x="137" y="186"/>
                </a:cubicBezTo>
                <a:cubicBezTo>
                  <a:pt x="147" y="190"/>
                  <a:pt x="155" y="195"/>
                  <a:pt x="159" y="200"/>
                </a:cubicBezTo>
                <a:cubicBezTo>
                  <a:pt x="163" y="206"/>
                  <a:pt x="166" y="213"/>
                  <a:pt x="166" y="221"/>
                </a:cubicBezTo>
                <a:cubicBezTo>
                  <a:pt x="166" y="229"/>
                  <a:pt x="163" y="236"/>
                  <a:pt x="159" y="242"/>
                </a:cubicBezTo>
                <a:cubicBezTo>
                  <a:pt x="154" y="248"/>
                  <a:pt x="147" y="254"/>
                  <a:pt x="137" y="257"/>
                </a:cubicBezTo>
                <a:cubicBezTo>
                  <a:pt x="128" y="261"/>
                  <a:pt x="117" y="263"/>
                  <a:pt x="104" y="263"/>
                </a:cubicBezTo>
                <a:cubicBezTo>
                  <a:pt x="90" y="263"/>
                  <a:pt x="77" y="260"/>
                  <a:pt x="66" y="255"/>
                </a:cubicBezTo>
                <a:cubicBezTo>
                  <a:pt x="55" y="251"/>
                  <a:pt x="47" y="244"/>
                  <a:pt x="41" y="236"/>
                </a:cubicBezTo>
                <a:cubicBezTo>
                  <a:pt x="36" y="228"/>
                  <a:pt x="32" y="218"/>
                  <a:pt x="31" y="206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225"/>
                  <a:pt x="5" y="240"/>
                  <a:pt x="14" y="253"/>
                </a:cubicBezTo>
                <a:cubicBezTo>
                  <a:pt x="22" y="266"/>
                  <a:pt x="34" y="276"/>
                  <a:pt x="49" y="283"/>
                </a:cubicBezTo>
                <a:cubicBezTo>
                  <a:pt x="56" y="285"/>
                  <a:pt x="64" y="287"/>
                  <a:pt x="72" y="289"/>
                </a:cubicBezTo>
                <a:cubicBezTo>
                  <a:pt x="72" y="326"/>
                  <a:pt x="72" y="326"/>
                  <a:pt x="72" y="326"/>
                </a:cubicBezTo>
                <a:cubicBezTo>
                  <a:pt x="125" y="326"/>
                  <a:pt x="125" y="326"/>
                  <a:pt x="125" y="326"/>
                </a:cubicBezTo>
                <a:cubicBezTo>
                  <a:pt x="125" y="290"/>
                  <a:pt x="125" y="290"/>
                  <a:pt x="125" y="290"/>
                </a:cubicBezTo>
                <a:cubicBezTo>
                  <a:pt x="135" y="289"/>
                  <a:pt x="145" y="287"/>
                  <a:pt x="153" y="283"/>
                </a:cubicBezTo>
                <a:cubicBezTo>
                  <a:pt x="168" y="276"/>
                  <a:pt x="178" y="267"/>
                  <a:pt x="186" y="255"/>
                </a:cubicBezTo>
                <a:cubicBezTo>
                  <a:pt x="193" y="244"/>
                  <a:pt x="197" y="231"/>
                  <a:pt x="197" y="218"/>
                </a:cubicBezTo>
                <a:cubicBezTo>
                  <a:pt x="197" y="205"/>
                  <a:pt x="194" y="193"/>
                  <a:pt x="187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618332" y="2622551"/>
            <a:ext cx="10845800" cy="4100513"/>
            <a:chOff x="1086" y="4016"/>
            <a:chExt cx="17078" cy="6458"/>
          </a:xfrm>
        </p:grpSpPr>
        <p:grpSp>
          <p:nvGrpSpPr>
            <p:cNvPr id="39944" name="组合 53"/>
            <p:cNvGrpSpPr>
              <a:grpSpLocks/>
            </p:cNvGrpSpPr>
            <p:nvPr/>
          </p:nvGrpSpPr>
          <p:grpSpPr bwMode="auto">
            <a:xfrm>
              <a:off x="1086" y="4016"/>
              <a:ext cx="17078" cy="3304"/>
              <a:chOff x="1312" y="2434"/>
              <a:chExt cx="17078" cy="3304"/>
            </a:xfrm>
          </p:grpSpPr>
          <p:grpSp>
            <p:nvGrpSpPr>
              <p:cNvPr id="39945" name="组合 54"/>
              <p:cNvGrpSpPr>
                <a:grpSpLocks/>
              </p:cNvGrpSpPr>
              <p:nvPr/>
            </p:nvGrpSpPr>
            <p:grpSpPr bwMode="auto">
              <a:xfrm>
                <a:off x="1312" y="2434"/>
                <a:ext cx="3415" cy="3026"/>
                <a:chOff x="1877" y="2257"/>
                <a:chExt cx="3415" cy="3026"/>
              </a:xfrm>
            </p:grpSpPr>
            <p:grpSp>
              <p:nvGrpSpPr>
                <p:cNvPr id="39946" name="组合 55"/>
                <p:cNvGrpSpPr>
                  <a:grpSpLocks/>
                </p:cNvGrpSpPr>
                <p:nvPr/>
              </p:nvGrpSpPr>
              <p:grpSpPr bwMode="auto">
                <a:xfrm>
                  <a:off x="1877" y="2257"/>
                  <a:ext cx="3415" cy="3026"/>
                  <a:chOff x="3796" y="2537"/>
                  <a:chExt cx="3415" cy="3026"/>
                </a:xfrm>
              </p:grpSpPr>
              <p:grpSp>
                <p:nvGrpSpPr>
                  <p:cNvPr id="57" name="组合 56"/>
                  <p:cNvGrpSpPr/>
                  <p:nvPr/>
                </p:nvGrpSpPr>
                <p:grpSpPr>
                  <a:xfrm>
                    <a:off x="3796" y="2537"/>
                    <a:ext cx="3415" cy="3026"/>
                    <a:chOff x="2126183" y="1443956"/>
                    <a:chExt cx="2546960" cy="2257350"/>
                  </a:xfrm>
                </p:grpSpPr>
                <p:sp>
                  <p:nvSpPr>
                    <p:cNvPr id="58" name="Freeform 5"/>
                    <p:cNvSpPr/>
                    <p:nvPr/>
                  </p:nvSpPr>
                  <p:spPr bwMode="auto">
                    <a:xfrm>
                      <a:off x="2262505" y="1564778"/>
                      <a:ext cx="2274316" cy="2015707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solidFill>
                      <a:srgbClr val="FFB850"/>
                    </a:solidFill>
                    <a:ln w="15875">
                      <a:noFill/>
                    </a:ln>
                    <a:effectLst>
                      <a:outerShdw blurRad="317500" dist="127000" dir="2700000" algn="tl" rotWithShape="0">
                        <a:prstClr val="black">
                          <a:alpha val="30000"/>
                        </a:prst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 prstMaterial="softEdge">
                      <a:bevelT w="114300" h="19050"/>
                    </a:sp3d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Freeform 5"/>
                    <p:cNvSpPr/>
                    <p:nvPr/>
                  </p:nvSpPr>
                  <p:spPr bwMode="auto">
                    <a:xfrm>
                      <a:off x="2126183" y="1443956"/>
                      <a:ext cx="2546960" cy="2257350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0000">
                          <a:schemeClr val="bg1">
                            <a:alpha val="30000"/>
                          </a:schemeClr>
                        </a:gs>
                        <a:gs pos="50000">
                          <a:schemeClr val="bg1">
                            <a:alpha val="20000"/>
                          </a:schemeClr>
                        </a:gs>
                      </a:gsLst>
                      <a:lin ang="2700000" scaled="1"/>
                      <a:tileRect/>
                    </a:gradFill>
                    <a:ln w="25400">
                      <a:gradFill flip="none" rotWithShape="1">
                        <a:gsLst>
                          <a:gs pos="19000">
                            <a:schemeClr val="bg1"/>
                          </a:gs>
                          <a:gs pos="43000">
                            <a:srgbClr val="CDCDCD"/>
                          </a:gs>
                          <a:gs pos="86000">
                            <a:schemeClr val="bg1"/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190500" dist="50800" dir="2700000" algn="tl" rotWithShape="0">
                        <a:prstClr val="black">
                          <a:alpha val="20000"/>
                        </a:prstClr>
                      </a:outerShdw>
                      <a:softEdge rad="0"/>
                    </a:effectLst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48" name="文本框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0" y="3713"/>
                    <a:ext cx="2181" cy="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智能制造</a:t>
                    </a:r>
                  </a:p>
                  <a:p>
                    <a:pPr algn="ctr"/>
                    <a:r>
                      <a:rPr lang="zh-CN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专业群</a:t>
                    </a:r>
                  </a:p>
                </p:txBody>
              </p:sp>
            </p:grpSp>
            <p:grpSp>
              <p:nvGrpSpPr>
                <p:cNvPr id="61" name="组合 60"/>
                <p:cNvGrpSpPr>
                  <a:grpSpLocks noChangeAspect="1"/>
                </p:cNvGrpSpPr>
                <p:nvPr/>
              </p:nvGrpSpPr>
              <p:grpSpPr>
                <a:xfrm>
                  <a:off x="3292" y="2807"/>
                  <a:ext cx="510" cy="590"/>
                  <a:chOff x="4994016" y="4692519"/>
                  <a:chExt cx="406394" cy="470000"/>
                </a:xfrm>
                <a:solidFill>
                  <a:schemeClr val="bg1"/>
                </a:solidFill>
                <a:effectLst/>
              </p:grpSpPr>
              <p:sp>
                <p:nvSpPr>
                  <p:cNvPr id="73" name="Freeform 148"/>
                  <p:cNvSpPr>
                    <a:spLocks noEditPoints="1"/>
                  </p:cNvSpPr>
                  <p:nvPr/>
                </p:nvSpPr>
                <p:spPr bwMode="auto">
                  <a:xfrm>
                    <a:off x="5049137" y="4692519"/>
                    <a:ext cx="351273" cy="456842"/>
                  </a:xfrm>
                  <a:custGeom>
                    <a:avLst/>
                    <a:gdLst>
                      <a:gd name="T0" fmla="*/ 157 w 159"/>
                      <a:gd name="T1" fmla="*/ 185 h 207"/>
                      <a:gd name="T2" fmla="*/ 89 w 159"/>
                      <a:gd name="T3" fmla="*/ 79 h 207"/>
                      <a:gd name="T4" fmla="*/ 92 w 159"/>
                      <a:gd name="T5" fmla="*/ 24 h 207"/>
                      <a:gd name="T6" fmla="*/ 42 w 159"/>
                      <a:gd name="T7" fmla="*/ 4 h 207"/>
                      <a:gd name="T8" fmla="*/ 70 w 159"/>
                      <a:gd name="T9" fmla="*/ 48 h 207"/>
                      <a:gd name="T10" fmla="*/ 37 w 159"/>
                      <a:gd name="T11" fmla="*/ 69 h 207"/>
                      <a:gd name="T12" fmla="*/ 10 w 159"/>
                      <a:gd name="T13" fmla="*/ 27 h 207"/>
                      <a:gd name="T14" fmla="*/ 10 w 159"/>
                      <a:gd name="T15" fmla="*/ 77 h 207"/>
                      <a:gd name="T16" fmla="*/ 62 w 159"/>
                      <a:gd name="T17" fmla="*/ 96 h 207"/>
                      <a:gd name="T18" fmla="*/ 130 w 159"/>
                      <a:gd name="T19" fmla="*/ 202 h 207"/>
                      <a:gd name="T20" fmla="*/ 143 w 159"/>
                      <a:gd name="T21" fmla="*/ 205 h 207"/>
                      <a:gd name="T22" fmla="*/ 154 w 159"/>
                      <a:gd name="T23" fmla="*/ 197 h 207"/>
                      <a:gd name="T24" fmla="*/ 157 w 159"/>
                      <a:gd name="T25" fmla="*/ 185 h 207"/>
                      <a:gd name="T26" fmla="*/ 144 w 159"/>
                      <a:gd name="T27" fmla="*/ 193 h 207"/>
                      <a:gd name="T28" fmla="*/ 134 w 159"/>
                      <a:gd name="T29" fmla="*/ 191 h 207"/>
                      <a:gd name="T30" fmla="*/ 137 w 159"/>
                      <a:gd name="T31" fmla="*/ 182 h 207"/>
                      <a:gd name="T32" fmla="*/ 146 w 159"/>
                      <a:gd name="T33" fmla="*/ 184 h 207"/>
                      <a:gd name="T34" fmla="*/ 144 w 159"/>
                      <a:gd name="T35" fmla="*/ 193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9" h="207">
                        <a:moveTo>
                          <a:pt x="157" y="185"/>
                        </a:moveTo>
                        <a:cubicBezTo>
                          <a:pt x="89" y="79"/>
                          <a:pt x="89" y="79"/>
                          <a:pt x="89" y="79"/>
                        </a:cubicBezTo>
                        <a:cubicBezTo>
                          <a:pt x="101" y="63"/>
                          <a:pt x="103" y="42"/>
                          <a:pt x="92" y="24"/>
                        </a:cubicBezTo>
                        <a:cubicBezTo>
                          <a:pt x="81" y="8"/>
                          <a:pt x="61" y="0"/>
                          <a:pt x="42" y="4"/>
                        </a:cubicBezTo>
                        <a:cubicBezTo>
                          <a:pt x="70" y="48"/>
                          <a:pt x="70" y="48"/>
                          <a:pt x="70" y="48"/>
                        </a:cubicBezTo>
                        <a:cubicBezTo>
                          <a:pt x="37" y="69"/>
                          <a:pt x="37" y="69"/>
                          <a:pt x="37" y="69"/>
                        </a:cubicBezTo>
                        <a:cubicBezTo>
                          <a:pt x="10" y="27"/>
                          <a:pt x="10" y="27"/>
                          <a:pt x="10" y="27"/>
                        </a:cubicBezTo>
                        <a:cubicBezTo>
                          <a:pt x="1" y="42"/>
                          <a:pt x="0" y="61"/>
                          <a:pt x="10" y="77"/>
                        </a:cubicBezTo>
                        <a:cubicBezTo>
                          <a:pt x="21" y="95"/>
                          <a:pt x="43" y="102"/>
                          <a:pt x="62" y="96"/>
                        </a:cubicBezTo>
                        <a:cubicBezTo>
                          <a:pt x="130" y="202"/>
                          <a:pt x="130" y="202"/>
                          <a:pt x="130" y="202"/>
                        </a:cubicBezTo>
                        <a:cubicBezTo>
                          <a:pt x="133" y="206"/>
                          <a:pt x="138" y="207"/>
                          <a:pt x="143" y="205"/>
                        </a:cubicBezTo>
                        <a:cubicBezTo>
                          <a:pt x="154" y="197"/>
                          <a:pt x="154" y="197"/>
                          <a:pt x="154" y="197"/>
                        </a:cubicBezTo>
                        <a:cubicBezTo>
                          <a:pt x="158" y="195"/>
                          <a:pt x="159" y="189"/>
                          <a:pt x="157" y="185"/>
                        </a:cubicBezTo>
                        <a:close/>
                        <a:moveTo>
                          <a:pt x="144" y="193"/>
                        </a:moveTo>
                        <a:cubicBezTo>
                          <a:pt x="141" y="195"/>
                          <a:pt x="136" y="195"/>
                          <a:pt x="134" y="191"/>
                        </a:cubicBezTo>
                        <a:cubicBezTo>
                          <a:pt x="132" y="188"/>
                          <a:pt x="133" y="184"/>
                          <a:pt x="137" y="182"/>
                        </a:cubicBezTo>
                        <a:cubicBezTo>
                          <a:pt x="140" y="180"/>
                          <a:pt x="144" y="181"/>
                          <a:pt x="146" y="184"/>
                        </a:cubicBezTo>
                        <a:cubicBezTo>
                          <a:pt x="148" y="187"/>
                          <a:pt x="147" y="191"/>
                          <a:pt x="144" y="19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zh-CN" altLang="en-US" sz="1350" noProof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Freeform 149"/>
                  <p:cNvSpPr>
                    <a:spLocks noEditPoints="1"/>
                  </p:cNvSpPr>
                  <p:nvPr/>
                </p:nvSpPr>
                <p:spPr bwMode="auto">
                  <a:xfrm>
                    <a:off x="4994016" y="4934565"/>
                    <a:ext cx="231691" cy="227954"/>
                  </a:xfrm>
                  <a:custGeom>
                    <a:avLst/>
                    <a:gdLst>
                      <a:gd name="T0" fmla="*/ 91 w 105"/>
                      <a:gd name="T1" fmla="*/ 26 h 103"/>
                      <a:gd name="T2" fmla="*/ 97 w 105"/>
                      <a:gd name="T3" fmla="*/ 20 h 103"/>
                      <a:gd name="T4" fmla="*/ 84 w 105"/>
                      <a:gd name="T5" fmla="*/ 7 h 103"/>
                      <a:gd name="T6" fmla="*/ 78 w 105"/>
                      <a:gd name="T7" fmla="*/ 13 h 103"/>
                      <a:gd name="T8" fmla="*/ 62 w 105"/>
                      <a:gd name="T9" fmla="*/ 7 h 103"/>
                      <a:gd name="T10" fmla="*/ 62 w 105"/>
                      <a:gd name="T11" fmla="*/ 0 h 103"/>
                      <a:gd name="T12" fmla="*/ 43 w 105"/>
                      <a:gd name="T13" fmla="*/ 0 h 103"/>
                      <a:gd name="T14" fmla="*/ 43 w 105"/>
                      <a:gd name="T15" fmla="*/ 7 h 103"/>
                      <a:gd name="T16" fmla="*/ 28 w 105"/>
                      <a:gd name="T17" fmla="*/ 13 h 103"/>
                      <a:gd name="T18" fmla="*/ 22 w 105"/>
                      <a:gd name="T19" fmla="*/ 7 h 103"/>
                      <a:gd name="T20" fmla="*/ 8 w 105"/>
                      <a:gd name="T21" fmla="*/ 20 h 103"/>
                      <a:gd name="T22" fmla="*/ 15 w 105"/>
                      <a:gd name="T23" fmla="*/ 27 h 103"/>
                      <a:gd name="T24" fmla="*/ 8 w 105"/>
                      <a:gd name="T25" fmla="*/ 42 h 103"/>
                      <a:gd name="T26" fmla="*/ 0 w 105"/>
                      <a:gd name="T27" fmla="*/ 42 h 103"/>
                      <a:gd name="T28" fmla="*/ 0 w 105"/>
                      <a:gd name="T29" fmla="*/ 61 h 103"/>
                      <a:gd name="T30" fmla="*/ 9 w 105"/>
                      <a:gd name="T31" fmla="*/ 61 h 103"/>
                      <a:gd name="T32" fmla="*/ 15 w 105"/>
                      <a:gd name="T33" fmla="*/ 76 h 103"/>
                      <a:gd name="T34" fmla="*/ 9 w 105"/>
                      <a:gd name="T35" fmla="*/ 82 h 103"/>
                      <a:gd name="T36" fmla="*/ 22 w 105"/>
                      <a:gd name="T37" fmla="*/ 95 h 103"/>
                      <a:gd name="T38" fmla="*/ 28 w 105"/>
                      <a:gd name="T39" fmla="*/ 89 h 103"/>
                      <a:gd name="T40" fmla="*/ 43 w 105"/>
                      <a:gd name="T41" fmla="*/ 95 h 103"/>
                      <a:gd name="T42" fmla="*/ 43 w 105"/>
                      <a:gd name="T43" fmla="*/ 103 h 103"/>
                      <a:gd name="T44" fmla="*/ 62 w 105"/>
                      <a:gd name="T45" fmla="*/ 103 h 103"/>
                      <a:gd name="T46" fmla="*/ 62 w 105"/>
                      <a:gd name="T47" fmla="*/ 95 h 103"/>
                      <a:gd name="T48" fmla="*/ 77 w 105"/>
                      <a:gd name="T49" fmla="*/ 89 h 103"/>
                      <a:gd name="T50" fmla="*/ 83 w 105"/>
                      <a:gd name="T51" fmla="*/ 95 h 103"/>
                      <a:gd name="T52" fmla="*/ 96 w 105"/>
                      <a:gd name="T53" fmla="*/ 82 h 103"/>
                      <a:gd name="T54" fmla="*/ 91 w 105"/>
                      <a:gd name="T55" fmla="*/ 76 h 103"/>
                      <a:gd name="T56" fmla="*/ 97 w 105"/>
                      <a:gd name="T57" fmla="*/ 61 h 103"/>
                      <a:gd name="T58" fmla="*/ 105 w 105"/>
                      <a:gd name="T59" fmla="*/ 61 h 103"/>
                      <a:gd name="T60" fmla="*/ 105 w 105"/>
                      <a:gd name="T61" fmla="*/ 42 h 103"/>
                      <a:gd name="T62" fmla="*/ 97 w 105"/>
                      <a:gd name="T63" fmla="*/ 42 h 103"/>
                      <a:gd name="T64" fmla="*/ 91 w 105"/>
                      <a:gd name="T65" fmla="*/ 26 h 103"/>
                      <a:gd name="T66" fmla="*/ 53 w 105"/>
                      <a:gd name="T67" fmla="*/ 83 h 103"/>
                      <a:gd name="T68" fmla="*/ 21 w 105"/>
                      <a:gd name="T69" fmla="*/ 51 h 103"/>
                      <a:gd name="T70" fmla="*/ 53 w 105"/>
                      <a:gd name="T71" fmla="*/ 19 h 103"/>
                      <a:gd name="T72" fmla="*/ 85 w 105"/>
                      <a:gd name="T73" fmla="*/ 51 h 103"/>
                      <a:gd name="T74" fmla="*/ 53 w 105"/>
                      <a:gd name="T75" fmla="*/ 83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5" h="103">
                        <a:moveTo>
                          <a:pt x="91" y="26"/>
                        </a:moveTo>
                        <a:cubicBezTo>
                          <a:pt x="97" y="20"/>
                          <a:pt x="97" y="20"/>
                          <a:pt x="97" y="20"/>
                        </a:cubicBezTo>
                        <a:cubicBezTo>
                          <a:pt x="84" y="7"/>
                          <a:pt x="84" y="7"/>
                          <a:pt x="84" y="7"/>
                        </a:cubicBezTo>
                        <a:cubicBezTo>
                          <a:pt x="78" y="13"/>
                          <a:pt x="78" y="13"/>
                          <a:pt x="78" y="13"/>
                        </a:cubicBezTo>
                        <a:cubicBezTo>
                          <a:pt x="73" y="10"/>
                          <a:pt x="67" y="8"/>
                          <a:pt x="62" y="7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38" y="8"/>
                          <a:pt x="33" y="10"/>
                          <a:pt x="28" y="13"/>
                        </a:cubicBezTo>
                        <a:cubicBezTo>
                          <a:pt x="22" y="7"/>
                          <a:pt x="22" y="7"/>
                          <a:pt x="22" y="7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1"/>
                          <a:pt x="10" y="36"/>
                          <a:pt x="8" y="42"/>
                        </a:cubicBezTo>
                        <a:cubicBezTo>
                          <a:pt x="0" y="42"/>
                          <a:pt x="0" y="42"/>
                          <a:pt x="0" y="42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9" y="61"/>
                          <a:pt x="9" y="61"/>
                          <a:pt x="9" y="61"/>
                        </a:cubicBezTo>
                        <a:cubicBezTo>
                          <a:pt x="10" y="66"/>
                          <a:pt x="12" y="71"/>
                          <a:pt x="15" y="76"/>
                        </a:cubicBezTo>
                        <a:cubicBezTo>
                          <a:pt x="9" y="82"/>
                          <a:pt x="9" y="82"/>
                          <a:pt x="9" y="82"/>
                        </a:cubicBezTo>
                        <a:cubicBezTo>
                          <a:pt x="22" y="95"/>
                          <a:pt x="22" y="95"/>
                          <a:pt x="22" y="95"/>
                        </a:cubicBezTo>
                        <a:cubicBezTo>
                          <a:pt x="28" y="89"/>
                          <a:pt x="28" y="89"/>
                          <a:pt x="28" y="89"/>
                        </a:cubicBezTo>
                        <a:cubicBezTo>
                          <a:pt x="33" y="92"/>
                          <a:pt x="38" y="94"/>
                          <a:pt x="43" y="95"/>
                        </a:cubicBezTo>
                        <a:cubicBezTo>
                          <a:pt x="43" y="103"/>
                          <a:pt x="43" y="103"/>
                          <a:pt x="43" y="103"/>
                        </a:cubicBezTo>
                        <a:cubicBezTo>
                          <a:pt x="62" y="103"/>
                          <a:pt x="62" y="103"/>
                          <a:pt x="62" y="103"/>
                        </a:cubicBezTo>
                        <a:cubicBezTo>
                          <a:pt x="62" y="95"/>
                          <a:pt x="62" y="95"/>
                          <a:pt x="62" y="95"/>
                        </a:cubicBezTo>
                        <a:cubicBezTo>
                          <a:pt x="67" y="94"/>
                          <a:pt x="73" y="92"/>
                          <a:pt x="77" y="89"/>
                        </a:cubicBezTo>
                        <a:cubicBezTo>
                          <a:pt x="83" y="95"/>
                          <a:pt x="83" y="95"/>
                          <a:pt x="83" y="95"/>
                        </a:cubicBezTo>
                        <a:cubicBezTo>
                          <a:pt x="96" y="82"/>
                          <a:pt x="96" y="82"/>
                          <a:pt x="96" y="82"/>
                        </a:cubicBezTo>
                        <a:cubicBezTo>
                          <a:pt x="91" y="76"/>
                          <a:pt x="91" y="76"/>
                          <a:pt x="91" y="76"/>
                        </a:cubicBezTo>
                        <a:cubicBezTo>
                          <a:pt x="94" y="71"/>
                          <a:pt x="96" y="66"/>
                          <a:pt x="97" y="61"/>
                        </a:cubicBezTo>
                        <a:cubicBezTo>
                          <a:pt x="105" y="61"/>
                          <a:pt x="105" y="61"/>
                          <a:pt x="105" y="61"/>
                        </a:cubicBezTo>
                        <a:cubicBezTo>
                          <a:pt x="105" y="42"/>
                          <a:pt x="105" y="42"/>
                          <a:pt x="105" y="42"/>
                        </a:cubicBezTo>
                        <a:cubicBezTo>
                          <a:pt x="97" y="42"/>
                          <a:pt x="97" y="42"/>
                          <a:pt x="97" y="42"/>
                        </a:cubicBezTo>
                        <a:cubicBezTo>
                          <a:pt x="96" y="36"/>
                          <a:pt x="94" y="31"/>
                          <a:pt x="91" y="26"/>
                        </a:cubicBezTo>
                        <a:close/>
                        <a:moveTo>
                          <a:pt x="53" y="83"/>
                        </a:moveTo>
                        <a:cubicBezTo>
                          <a:pt x="35" y="83"/>
                          <a:pt x="21" y="69"/>
                          <a:pt x="21" y="51"/>
                        </a:cubicBezTo>
                        <a:cubicBezTo>
                          <a:pt x="21" y="33"/>
                          <a:pt x="35" y="19"/>
                          <a:pt x="53" y="19"/>
                        </a:cubicBezTo>
                        <a:cubicBezTo>
                          <a:pt x="71" y="19"/>
                          <a:pt x="85" y="33"/>
                          <a:pt x="85" y="51"/>
                        </a:cubicBezTo>
                        <a:cubicBezTo>
                          <a:pt x="85" y="69"/>
                          <a:pt x="71" y="83"/>
                          <a:pt x="53" y="8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zh-CN" altLang="en-US" sz="1350" noProof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5091176" y="5019501"/>
                    <a:ext cx="37370" cy="37370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lIns="68580" tIns="34290" rIns="68580" bIns="34290"/>
                  <a:lstStyle/>
                  <a:p>
                    <a:endParaRPr lang="zh-CN" altLang="en-US" sz="1350" noProof="1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39950" name="组合 76"/>
              <p:cNvGrpSpPr>
                <a:grpSpLocks/>
              </p:cNvGrpSpPr>
              <p:nvPr/>
            </p:nvGrpSpPr>
            <p:grpSpPr bwMode="auto">
              <a:xfrm>
                <a:off x="4728" y="2434"/>
                <a:ext cx="3415" cy="3026"/>
                <a:chOff x="4897" y="3645"/>
                <a:chExt cx="3415" cy="3026"/>
              </a:xfrm>
            </p:grpSpPr>
            <p:grpSp>
              <p:nvGrpSpPr>
                <p:cNvPr id="39951" name="组合 77"/>
                <p:cNvGrpSpPr>
                  <a:grpSpLocks/>
                </p:cNvGrpSpPr>
                <p:nvPr/>
              </p:nvGrpSpPr>
              <p:grpSpPr bwMode="auto">
                <a:xfrm>
                  <a:off x="4897" y="3645"/>
                  <a:ext cx="3415" cy="3026"/>
                  <a:chOff x="6515" y="4144"/>
                  <a:chExt cx="3415" cy="3026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6515" y="4144"/>
                    <a:ext cx="3415" cy="3026"/>
                    <a:chOff x="2126183" y="1443956"/>
                    <a:chExt cx="2546960" cy="2257350"/>
                  </a:xfrm>
                </p:grpSpPr>
                <p:sp>
                  <p:nvSpPr>
                    <p:cNvPr id="86" name="Freeform 5"/>
                    <p:cNvSpPr/>
                    <p:nvPr/>
                  </p:nvSpPr>
                  <p:spPr bwMode="auto">
                    <a:xfrm>
                      <a:off x="2262505" y="1564778"/>
                      <a:ext cx="2274316" cy="2015707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solidFill>
                      <a:srgbClr val="01ACBE"/>
                    </a:solidFill>
                    <a:ln w="15875">
                      <a:noFill/>
                    </a:ln>
                    <a:effectLst>
                      <a:outerShdw blurRad="317500" dist="127000" dir="2700000" algn="tl" rotWithShape="0">
                        <a:prstClr val="black">
                          <a:alpha val="30000"/>
                        </a:prst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 prstMaterial="softEdge">
                      <a:bevelT w="114300" h="19050"/>
                    </a:sp3d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Freeform 5"/>
                    <p:cNvSpPr/>
                    <p:nvPr/>
                  </p:nvSpPr>
                  <p:spPr bwMode="auto">
                    <a:xfrm>
                      <a:off x="2126183" y="1443956"/>
                      <a:ext cx="2546960" cy="2257350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0000">
                          <a:schemeClr val="bg1">
                            <a:alpha val="30000"/>
                          </a:schemeClr>
                        </a:gs>
                        <a:gs pos="50000">
                          <a:schemeClr val="bg1">
                            <a:alpha val="20000"/>
                          </a:schemeClr>
                        </a:gs>
                      </a:gsLst>
                      <a:lin ang="2700000" scaled="1"/>
                      <a:tileRect/>
                    </a:gradFill>
                    <a:ln w="25400">
                      <a:gradFill flip="none" rotWithShape="1">
                        <a:gsLst>
                          <a:gs pos="19000">
                            <a:schemeClr val="bg1"/>
                          </a:gs>
                          <a:gs pos="43000">
                            <a:srgbClr val="CDCDCD"/>
                          </a:gs>
                          <a:gs pos="86000">
                            <a:schemeClr val="bg1"/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190500" dist="50800" dir="2700000" algn="tl" rotWithShape="0">
                        <a:prstClr val="black">
                          <a:alpha val="20000"/>
                        </a:prstClr>
                      </a:outerShdw>
                      <a:softEdge rad="0"/>
                    </a:effectLst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53" name="文本框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34" y="5284"/>
                    <a:ext cx="2181" cy="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财经商贸</a:t>
                    </a:r>
                  </a:p>
                  <a:p>
                    <a:pPr algn="ctr"/>
                    <a:r>
                      <a:rPr lang="zh-CN" altLang="en-US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专业群</a:t>
                    </a:r>
                  </a:p>
                </p:txBody>
              </p:sp>
            </p:grpSp>
            <p:sp>
              <p:nvSpPr>
                <p:cNvPr id="39954" name="Freeform 35"/>
                <p:cNvSpPr>
                  <a:spLocks noChangeAspect="1" noChangeArrowheads="1"/>
                </p:cNvSpPr>
                <p:nvPr/>
              </p:nvSpPr>
              <p:spPr bwMode="auto">
                <a:xfrm>
                  <a:off x="6406" y="4362"/>
                  <a:ext cx="283" cy="471"/>
                </a:xfrm>
                <a:custGeom>
                  <a:avLst/>
                  <a:gdLst>
                    <a:gd name="T0" fmla="*/ 187 w 197"/>
                    <a:gd name="T1" fmla="*/ 183 h 326"/>
                    <a:gd name="T2" fmla="*/ 155 w 197"/>
                    <a:gd name="T3" fmla="*/ 158 h 326"/>
                    <a:gd name="T4" fmla="*/ 100 w 197"/>
                    <a:gd name="T5" fmla="*/ 142 h 326"/>
                    <a:gd name="T6" fmla="*/ 51 w 197"/>
                    <a:gd name="T7" fmla="*/ 124 h 326"/>
                    <a:gd name="T8" fmla="*/ 41 w 197"/>
                    <a:gd name="T9" fmla="*/ 102 h 326"/>
                    <a:gd name="T10" fmla="*/ 55 w 197"/>
                    <a:gd name="T11" fmla="*/ 76 h 326"/>
                    <a:gd name="T12" fmla="*/ 98 w 197"/>
                    <a:gd name="T13" fmla="*/ 65 h 326"/>
                    <a:gd name="T14" fmla="*/ 141 w 197"/>
                    <a:gd name="T15" fmla="*/ 77 h 326"/>
                    <a:gd name="T16" fmla="*/ 158 w 197"/>
                    <a:gd name="T17" fmla="*/ 112 h 326"/>
                    <a:gd name="T18" fmla="*/ 190 w 197"/>
                    <a:gd name="T19" fmla="*/ 110 h 326"/>
                    <a:gd name="T20" fmla="*/ 178 w 197"/>
                    <a:gd name="T21" fmla="*/ 71 h 326"/>
                    <a:gd name="T22" fmla="*/ 145 w 197"/>
                    <a:gd name="T23" fmla="*/ 45 h 326"/>
                    <a:gd name="T24" fmla="*/ 125 w 197"/>
                    <a:gd name="T25" fmla="*/ 39 h 326"/>
                    <a:gd name="T26" fmla="*/ 125 w 197"/>
                    <a:gd name="T27" fmla="*/ 0 h 326"/>
                    <a:gd name="T28" fmla="*/ 72 w 197"/>
                    <a:gd name="T29" fmla="*/ 0 h 326"/>
                    <a:gd name="T30" fmla="*/ 72 w 197"/>
                    <a:gd name="T31" fmla="*/ 38 h 326"/>
                    <a:gd name="T32" fmla="*/ 51 w 197"/>
                    <a:gd name="T33" fmla="*/ 44 h 326"/>
                    <a:gd name="T34" fmla="*/ 20 w 197"/>
                    <a:gd name="T35" fmla="*/ 69 h 326"/>
                    <a:gd name="T36" fmla="*/ 9 w 197"/>
                    <a:gd name="T37" fmla="*/ 104 h 326"/>
                    <a:gd name="T38" fmla="*/ 18 w 197"/>
                    <a:gd name="T39" fmla="*/ 135 h 326"/>
                    <a:gd name="T40" fmla="*/ 45 w 197"/>
                    <a:gd name="T41" fmla="*/ 158 h 326"/>
                    <a:gd name="T42" fmla="*/ 92 w 197"/>
                    <a:gd name="T43" fmla="*/ 174 h 326"/>
                    <a:gd name="T44" fmla="*/ 137 w 197"/>
                    <a:gd name="T45" fmla="*/ 186 h 326"/>
                    <a:gd name="T46" fmla="*/ 159 w 197"/>
                    <a:gd name="T47" fmla="*/ 200 h 326"/>
                    <a:gd name="T48" fmla="*/ 166 w 197"/>
                    <a:gd name="T49" fmla="*/ 221 h 326"/>
                    <a:gd name="T50" fmla="*/ 159 w 197"/>
                    <a:gd name="T51" fmla="*/ 242 h 326"/>
                    <a:gd name="T52" fmla="*/ 137 w 197"/>
                    <a:gd name="T53" fmla="*/ 257 h 326"/>
                    <a:gd name="T54" fmla="*/ 104 w 197"/>
                    <a:gd name="T55" fmla="*/ 263 h 326"/>
                    <a:gd name="T56" fmla="*/ 66 w 197"/>
                    <a:gd name="T57" fmla="*/ 255 h 326"/>
                    <a:gd name="T58" fmla="*/ 41 w 197"/>
                    <a:gd name="T59" fmla="*/ 236 h 326"/>
                    <a:gd name="T60" fmla="*/ 31 w 197"/>
                    <a:gd name="T61" fmla="*/ 206 h 326"/>
                    <a:gd name="T62" fmla="*/ 0 w 197"/>
                    <a:gd name="T63" fmla="*/ 208 h 326"/>
                    <a:gd name="T64" fmla="*/ 14 w 197"/>
                    <a:gd name="T65" fmla="*/ 253 h 326"/>
                    <a:gd name="T66" fmla="*/ 49 w 197"/>
                    <a:gd name="T67" fmla="*/ 283 h 326"/>
                    <a:gd name="T68" fmla="*/ 72 w 197"/>
                    <a:gd name="T69" fmla="*/ 289 h 326"/>
                    <a:gd name="T70" fmla="*/ 72 w 197"/>
                    <a:gd name="T71" fmla="*/ 326 h 326"/>
                    <a:gd name="T72" fmla="*/ 125 w 197"/>
                    <a:gd name="T73" fmla="*/ 326 h 326"/>
                    <a:gd name="T74" fmla="*/ 125 w 197"/>
                    <a:gd name="T75" fmla="*/ 290 h 326"/>
                    <a:gd name="T76" fmla="*/ 153 w 197"/>
                    <a:gd name="T77" fmla="*/ 283 h 326"/>
                    <a:gd name="T78" fmla="*/ 186 w 197"/>
                    <a:gd name="T79" fmla="*/ 255 h 326"/>
                    <a:gd name="T80" fmla="*/ 197 w 197"/>
                    <a:gd name="T81" fmla="*/ 218 h 326"/>
                    <a:gd name="T82" fmla="*/ 187 w 197"/>
                    <a:gd name="T83" fmla="*/ 18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97" h="326">
                      <a:moveTo>
                        <a:pt x="187" y="183"/>
                      </a:moveTo>
                      <a:cubicBezTo>
                        <a:pt x="180" y="173"/>
                        <a:pt x="169" y="164"/>
                        <a:pt x="155" y="158"/>
                      </a:cubicBezTo>
                      <a:cubicBezTo>
                        <a:pt x="145" y="153"/>
                        <a:pt x="127" y="148"/>
                        <a:pt x="100" y="142"/>
                      </a:cubicBezTo>
                      <a:cubicBezTo>
                        <a:pt x="73" y="136"/>
                        <a:pt x="57" y="130"/>
                        <a:pt x="51" y="124"/>
                      </a:cubicBezTo>
                      <a:cubicBezTo>
                        <a:pt x="44" y="118"/>
                        <a:pt x="41" y="111"/>
                        <a:pt x="41" y="102"/>
                      </a:cubicBezTo>
                      <a:cubicBezTo>
                        <a:pt x="41" y="92"/>
                        <a:pt x="46" y="83"/>
                        <a:pt x="55" y="76"/>
                      </a:cubicBezTo>
                      <a:cubicBezTo>
                        <a:pt x="64" y="68"/>
                        <a:pt x="78" y="65"/>
                        <a:pt x="98" y="65"/>
                      </a:cubicBezTo>
                      <a:cubicBezTo>
                        <a:pt x="117" y="65"/>
                        <a:pt x="132" y="69"/>
                        <a:pt x="141" y="77"/>
                      </a:cubicBezTo>
                      <a:cubicBezTo>
                        <a:pt x="151" y="85"/>
                        <a:pt x="157" y="97"/>
                        <a:pt x="158" y="112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89" y="95"/>
                        <a:pt x="185" y="82"/>
                        <a:pt x="178" y="71"/>
                      </a:cubicBezTo>
                      <a:cubicBezTo>
                        <a:pt x="170" y="59"/>
                        <a:pt x="159" y="51"/>
                        <a:pt x="145" y="45"/>
                      </a:cubicBezTo>
                      <a:cubicBezTo>
                        <a:pt x="139" y="42"/>
                        <a:pt x="132" y="40"/>
                        <a:pt x="125" y="39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72" y="0"/>
                        <a:pt x="72" y="0"/>
                        <a:pt x="72" y="0"/>
                      </a:cubicBezTo>
                      <a:cubicBezTo>
                        <a:pt x="72" y="38"/>
                        <a:pt x="72" y="38"/>
                        <a:pt x="72" y="38"/>
                      </a:cubicBezTo>
                      <a:cubicBezTo>
                        <a:pt x="65" y="40"/>
                        <a:pt x="58" y="42"/>
                        <a:pt x="51" y="44"/>
                      </a:cubicBezTo>
                      <a:cubicBezTo>
                        <a:pt x="38" y="50"/>
                        <a:pt x="27" y="58"/>
                        <a:pt x="20" y="69"/>
                      </a:cubicBezTo>
                      <a:cubicBezTo>
                        <a:pt x="13" y="80"/>
                        <a:pt x="9" y="92"/>
                        <a:pt x="9" y="104"/>
                      </a:cubicBezTo>
                      <a:cubicBezTo>
                        <a:pt x="9" y="116"/>
                        <a:pt x="12" y="126"/>
                        <a:pt x="18" y="135"/>
                      </a:cubicBezTo>
                      <a:cubicBezTo>
                        <a:pt x="24" y="144"/>
                        <a:pt x="33" y="152"/>
                        <a:pt x="45" y="158"/>
                      </a:cubicBezTo>
                      <a:cubicBezTo>
                        <a:pt x="54" y="163"/>
                        <a:pt x="70" y="168"/>
                        <a:pt x="92" y="174"/>
                      </a:cubicBezTo>
                      <a:cubicBezTo>
                        <a:pt x="115" y="179"/>
                        <a:pt x="130" y="183"/>
                        <a:pt x="137" y="186"/>
                      </a:cubicBezTo>
                      <a:cubicBezTo>
                        <a:pt x="147" y="190"/>
                        <a:pt x="155" y="195"/>
                        <a:pt x="159" y="200"/>
                      </a:cubicBezTo>
                      <a:cubicBezTo>
                        <a:pt x="163" y="206"/>
                        <a:pt x="166" y="213"/>
                        <a:pt x="166" y="221"/>
                      </a:cubicBezTo>
                      <a:cubicBezTo>
                        <a:pt x="166" y="229"/>
                        <a:pt x="163" y="236"/>
                        <a:pt x="159" y="242"/>
                      </a:cubicBezTo>
                      <a:cubicBezTo>
                        <a:pt x="154" y="248"/>
                        <a:pt x="147" y="254"/>
                        <a:pt x="137" y="257"/>
                      </a:cubicBezTo>
                      <a:cubicBezTo>
                        <a:pt x="128" y="261"/>
                        <a:pt x="117" y="263"/>
                        <a:pt x="104" y="263"/>
                      </a:cubicBezTo>
                      <a:cubicBezTo>
                        <a:pt x="90" y="263"/>
                        <a:pt x="77" y="260"/>
                        <a:pt x="66" y="255"/>
                      </a:cubicBezTo>
                      <a:cubicBezTo>
                        <a:pt x="55" y="251"/>
                        <a:pt x="47" y="244"/>
                        <a:pt x="41" y="236"/>
                      </a:cubicBezTo>
                      <a:cubicBezTo>
                        <a:pt x="36" y="228"/>
                        <a:pt x="32" y="218"/>
                        <a:pt x="31" y="206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0" y="225"/>
                        <a:pt x="5" y="240"/>
                        <a:pt x="14" y="253"/>
                      </a:cubicBezTo>
                      <a:cubicBezTo>
                        <a:pt x="22" y="266"/>
                        <a:pt x="34" y="276"/>
                        <a:pt x="49" y="283"/>
                      </a:cubicBezTo>
                      <a:cubicBezTo>
                        <a:pt x="56" y="285"/>
                        <a:pt x="64" y="287"/>
                        <a:pt x="72" y="289"/>
                      </a:cubicBezTo>
                      <a:cubicBezTo>
                        <a:pt x="72" y="326"/>
                        <a:pt x="72" y="326"/>
                        <a:pt x="72" y="326"/>
                      </a:cubicBezTo>
                      <a:cubicBezTo>
                        <a:pt x="125" y="326"/>
                        <a:pt x="125" y="326"/>
                        <a:pt x="125" y="326"/>
                      </a:cubicBezTo>
                      <a:cubicBezTo>
                        <a:pt x="125" y="290"/>
                        <a:pt x="125" y="290"/>
                        <a:pt x="125" y="290"/>
                      </a:cubicBezTo>
                      <a:cubicBezTo>
                        <a:pt x="135" y="289"/>
                        <a:pt x="145" y="287"/>
                        <a:pt x="153" y="283"/>
                      </a:cubicBezTo>
                      <a:cubicBezTo>
                        <a:pt x="168" y="276"/>
                        <a:pt x="178" y="267"/>
                        <a:pt x="186" y="255"/>
                      </a:cubicBezTo>
                      <a:cubicBezTo>
                        <a:pt x="193" y="244"/>
                        <a:pt x="197" y="231"/>
                        <a:pt x="197" y="218"/>
                      </a:cubicBezTo>
                      <a:cubicBezTo>
                        <a:pt x="197" y="205"/>
                        <a:pt x="194" y="193"/>
                        <a:pt x="187" y="1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9955" name="组合 89"/>
              <p:cNvGrpSpPr>
                <a:grpSpLocks/>
              </p:cNvGrpSpPr>
              <p:nvPr/>
            </p:nvGrpSpPr>
            <p:grpSpPr bwMode="auto">
              <a:xfrm>
                <a:off x="11560" y="2434"/>
                <a:ext cx="3415" cy="3026"/>
                <a:chOff x="10881" y="3878"/>
                <a:chExt cx="3415" cy="3026"/>
              </a:xfrm>
            </p:grpSpPr>
            <p:grpSp>
              <p:nvGrpSpPr>
                <p:cNvPr id="39956" name="组合 90"/>
                <p:cNvGrpSpPr>
                  <a:grpSpLocks/>
                </p:cNvGrpSpPr>
                <p:nvPr/>
              </p:nvGrpSpPr>
              <p:grpSpPr bwMode="auto">
                <a:xfrm>
                  <a:off x="10881" y="3878"/>
                  <a:ext cx="3415" cy="3026"/>
                  <a:chOff x="11986" y="4128"/>
                  <a:chExt cx="3415" cy="3026"/>
                </a:xfrm>
              </p:grpSpPr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11986" y="4128"/>
                    <a:ext cx="3415" cy="3026"/>
                    <a:chOff x="2126183" y="1443956"/>
                    <a:chExt cx="2546960" cy="2257350"/>
                  </a:xfrm>
                </p:grpSpPr>
                <p:sp>
                  <p:nvSpPr>
                    <p:cNvPr id="93" name="Freeform 5"/>
                    <p:cNvSpPr/>
                    <p:nvPr/>
                  </p:nvSpPr>
                  <p:spPr bwMode="auto">
                    <a:xfrm>
                      <a:off x="2262505" y="1564778"/>
                      <a:ext cx="2274316" cy="2015707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solidFill>
                      <a:srgbClr val="00AF92"/>
                    </a:solidFill>
                    <a:ln w="15875">
                      <a:noFill/>
                    </a:ln>
                    <a:effectLst>
                      <a:outerShdw blurRad="317500" dist="127000" dir="2700000" algn="tl" rotWithShape="0">
                        <a:prstClr val="black">
                          <a:alpha val="30000"/>
                        </a:prst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 prstMaterial="softEdge">
                      <a:bevelT w="114300" h="19050"/>
                    </a:sp3d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4" name="Freeform 5"/>
                    <p:cNvSpPr/>
                    <p:nvPr/>
                  </p:nvSpPr>
                  <p:spPr bwMode="auto">
                    <a:xfrm>
                      <a:off x="2126183" y="1443956"/>
                      <a:ext cx="2546960" cy="2257350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0000">
                          <a:schemeClr val="bg1">
                            <a:alpha val="30000"/>
                          </a:schemeClr>
                        </a:gs>
                        <a:gs pos="50000">
                          <a:schemeClr val="bg1">
                            <a:alpha val="20000"/>
                          </a:schemeClr>
                        </a:gs>
                      </a:gsLst>
                      <a:lin ang="2700000" scaled="1"/>
                      <a:tileRect/>
                    </a:gradFill>
                    <a:ln w="25400">
                      <a:gradFill flip="none" rotWithShape="1">
                        <a:gsLst>
                          <a:gs pos="19000">
                            <a:schemeClr val="bg1"/>
                          </a:gs>
                          <a:gs pos="43000">
                            <a:srgbClr val="CDCDCD"/>
                          </a:gs>
                          <a:gs pos="86000">
                            <a:schemeClr val="bg1"/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190500" dist="50800" dir="2700000" algn="tl" rotWithShape="0">
                        <a:prstClr val="black">
                          <a:alpha val="20000"/>
                        </a:prstClr>
                      </a:outerShdw>
                      <a:softEdge rad="0"/>
                    </a:effectLst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58" name="文本框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05" y="5284"/>
                    <a:ext cx="2181" cy="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医药健康</a:t>
                    </a:r>
                  </a:p>
                  <a:p>
                    <a:pPr algn="ctr"/>
                    <a:r>
                      <a:rPr lang="zh-CN" altLang="en-US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专业群</a:t>
                    </a:r>
                  </a:p>
                </p:txBody>
              </p:sp>
            </p:grpSp>
            <p:sp>
              <p:nvSpPr>
                <p:cNvPr id="39959" name="Freeform 96"/>
                <p:cNvSpPr>
                  <a:spLocks noEditPoints="1" noChangeArrowheads="1"/>
                </p:cNvSpPr>
                <p:nvPr/>
              </p:nvSpPr>
              <p:spPr bwMode="auto">
                <a:xfrm>
                  <a:off x="12369" y="4377"/>
                  <a:ext cx="503" cy="623"/>
                </a:xfrm>
                <a:custGeom>
                  <a:avLst/>
                  <a:gdLst>
                    <a:gd name="T0" fmla="*/ 117 w 161"/>
                    <a:gd name="T1" fmla="*/ 144 h 200"/>
                    <a:gd name="T2" fmla="*/ 81 w 161"/>
                    <a:gd name="T3" fmla="*/ 155 h 200"/>
                    <a:gd name="T4" fmla="*/ 49 w 161"/>
                    <a:gd name="T5" fmla="*/ 146 h 200"/>
                    <a:gd name="T6" fmla="*/ 0 w 161"/>
                    <a:gd name="T7" fmla="*/ 148 h 200"/>
                    <a:gd name="T8" fmla="*/ 18 w 161"/>
                    <a:gd name="T9" fmla="*/ 84 h 200"/>
                    <a:gd name="T10" fmla="*/ 37 w 161"/>
                    <a:gd name="T11" fmla="*/ 46 h 200"/>
                    <a:gd name="T12" fmla="*/ 40 w 161"/>
                    <a:gd name="T13" fmla="*/ 56 h 200"/>
                    <a:gd name="T14" fmla="*/ 95 w 161"/>
                    <a:gd name="T15" fmla="*/ 56 h 200"/>
                    <a:gd name="T16" fmla="*/ 33 w 161"/>
                    <a:gd name="T17" fmla="*/ 92 h 200"/>
                    <a:gd name="T18" fmla="*/ 81 w 161"/>
                    <a:gd name="T19" fmla="*/ 140 h 200"/>
                    <a:gd name="T20" fmla="*/ 130 w 161"/>
                    <a:gd name="T21" fmla="*/ 92 h 200"/>
                    <a:gd name="T22" fmla="*/ 99 w 161"/>
                    <a:gd name="T23" fmla="*/ 56 h 200"/>
                    <a:gd name="T24" fmla="*/ 125 w 161"/>
                    <a:gd name="T25" fmla="*/ 56 h 200"/>
                    <a:gd name="T26" fmla="*/ 127 w 161"/>
                    <a:gd name="T27" fmla="*/ 48 h 200"/>
                    <a:gd name="T28" fmla="*/ 144 w 161"/>
                    <a:gd name="T29" fmla="*/ 83 h 200"/>
                    <a:gd name="T30" fmla="*/ 161 w 161"/>
                    <a:gd name="T31" fmla="*/ 151 h 200"/>
                    <a:gd name="T32" fmla="*/ 117 w 161"/>
                    <a:gd name="T33" fmla="*/ 144 h 200"/>
                    <a:gd name="T34" fmla="*/ 46 w 161"/>
                    <a:gd name="T35" fmla="*/ 52 h 200"/>
                    <a:gd name="T36" fmla="*/ 36 w 161"/>
                    <a:gd name="T37" fmla="*/ 16 h 200"/>
                    <a:gd name="T38" fmla="*/ 46 w 161"/>
                    <a:gd name="T39" fmla="*/ 0 h 200"/>
                    <a:gd name="T40" fmla="*/ 121 w 161"/>
                    <a:gd name="T41" fmla="*/ 0 h 200"/>
                    <a:gd name="T42" fmla="*/ 129 w 161"/>
                    <a:gd name="T43" fmla="*/ 11 h 200"/>
                    <a:gd name="T44" fmla="*/ 119 w 161"/>
                    <a:gd name="T45" fmla="*/ 52 h 200"/>
                    <a:gd name="T46" fmla="*/ 46 w 161"/>
                    <a:gd name="T47" fmla="*/ 52 h 200"/>
                    <a:gd name="T48" fmla="*/ 111 w 161"/>
                    <a:gd name="T49" fmla="*/ 8 h 200"/>
                    <a:gd name="T50" fmla="*/ 55 w 161"/>
                    <a:gd name="T51" fmla="*/ 8 h 200"/>
                    <a:gd name="T52" fmla="*/ 47 w 161"/>
                    <a:gd name="T53" fmla="*/ 20 h 200"/>
                    <a:gd name="T54" fmla="*/ 55 w 161"/>
                    <a:gd name="T55" fmla="*/ 44 h 200"/>
                    <a:gd name="T56" fmla="*/ 110 w 161"/>
                    <a:gd name="T57" fmla="*/ 44 h 200"/>
                    <a:gd name="T58" fmla="*/ 117 w 161"/>
                    <a:gd name="T59" fmla="*/ 16 h 200"/>
                    <a:gd name="T60" fmla="*/ 111 w 161"/>
                    <a:gd name="T61" fmla="*/ 8 h 200"/>
                    <a:gd name="T62" fmla="*/ 87 w 161"/>
                    <a:gd name="T63" fmla="*/ 40 h 200"/>
                    <a:gd name="T64" fmla="*/ 75 w 161"/>
                    <a:gd name="T65" fmla="*/ 40 h 200"/>
                    <a:gd name="T66" fmla="*/ 75 w 161"/>
                    <a:gd name="T67" fmla="*/ 32 h 200"/>
                    <a:gd name="T68" fmla="*/ 67 w 161"/>
                    <a:gd name="T69" fmla="*/ 32 h 200"/>
                    <a:gd name="T70" fmla="*/ 67 w 161"/>
                    <a:gd name="T71" fmla="*/ 20 h 200"/>
                    <a:gd name="T72" fmla="*/ 75 w 161"/>
                    <a:gd name="T73" fmla="*/ 20 h 200"/>
                    <a:gd name="T74" fmla="*/ 75 w 161"/>
                    <a:gd name="T75" fmla="*/ 12 h 200"/>
                    <a:gd name="T76" fmla="*/ 87 w 161"/>
                    <a:gd name="T77" fmla="*/ 12 h 200"/>
                    <a:gd name="T78" fmla="*/ 87 w 161"/>
                    <a:gd name="T79" fmla="*/ 20 h 200"/>
                    <a:gd name="T80" fmla="*/ 95 w 161"/>
                    <a:gd name="T81" fmla="*/ 20 h 200"/>
                    <a:gd name="T82" fmla="*/ 95 w 161"/>
                    <a:gd name="T83" fmla="*/ 32 h 200"/>
                    <a:gd name="T84" fmla="*/ 87 w 161"/>
                    <a:gd name="T85" fmla="*/ 32 h 200"/>
                    <a:gd name="T86" fmla="*/ 87 w 161"/>
                    <a:gd name="T87" fmla="*/ 40 h 200"/>
                    <a:gd name="T88" fmla="*/ 19 w 161"/>
                    <a:gd name="T89" fmla="*/ 180 h 200"/>
                    <a:gd name="T90" fmla="*/ 35 w 161"/>
                    <a:gd name="T91" fmla="*/ 164 h 200"/>
                    <a:gd name="T92" fmla="*/ 134 w 161"/>
                    <a:gd name="T93" fmla="*/ 164 h 200"/>
                    <a:gd name="T94" fmla="*/ 150 w 161"/>
                    <a:gd name="T95" fmla="*/ 180 h 200"/>
                    <a:gd name="T96" fmla="*/ 157 w 161"/>
                    <a:gd name="T97" fmla="*/ 200 h 200"/>
                    <a:gd name="T98" fmla="*/ 147 w 161"/>
                    <a:gd name="T99" fmla="*/ 200 h 200"/>
                    <a:gd name="T100" fmla="*/ 147 w 161"/>
                    <a:gd name="T101" fmla="*/ 200 h 200"/>
                    <a:gd name="T102" fmla="*/ 15 w 161"/>
                    <a:gd name="T103" fmla="*/ 200 h 200"/>
                    <a:gd name="T104" fmla="*/ 15 w 161"/>
                    <a:gd name="T105" fmla="*/ 200 h 200"/>
                    <a:gd name="T106" fmla="*/ 11 w 161"/>
                    <a:gd name="T107" fmla="*/ 200 h 200"/>
                    <a:gd name="T108" fmla="*/ 19 w 161"/>
                    <a:gd name="T109" fmla="*/ 180 h 200"/>
                    <a:gd name="T110" fmla="*/ 124 w 161"/>
                    <a:gd name="T111" fmla="*/ 172 h 200"/>
                    <a:gd name="T112" fmla="*/ 44 w 161"/>
                    <a:gd name="T113" fmla="*/ 172 h 200"/>
                    <a:gd name="T114" fmla="*/ 31 w 161"/>
                    <a:gd name="T115" fmla="*/ 185 h 200"/>
                    <a:gd name="T116" fmla="*/ 28 w 161"/>
                    <a:gd name="T117" fmla="*/ 192 h 200"/>
                    <a:gd name="T118" fmla="*/ 139 w 161"/>
                    <a:gd name="T119" fmla="*/ 192 h 200"/>
                    <a:gd name="T120" fmla="*/ 137 w 161"/>
                    <a:gd name="T121" fmla="*/ 185 h 200"/>
                    <a:gd name="T122" fmla="*/ 124 w 161"/>
                    <a:gd name="T123" fmla="*/ 172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1" h="200">
                      <a:moveTo>
                        <a:pt x="117" y="144"/>
                      </a:moveTo>
                      <a:cubicBezTo>
                        <a:pt x="107" y="151"/>
                        <a:pt x="95" y="155"/>
                        <a:pt x="81" y="155"/>
                      </a:cubicBezTo>
                      <a:cubicBezTo>
                        <a:pt x="69" y="155"/>
                        <a:pt x="58" y="152"/>
                        <a:pt x="49" y="146"/>
                      </a:cubicBezTo>
                      <a:cubicBezTo>
                        <a:pt x="42" y="151"/>
                        <a:pt x="25" y="161"/>
                        <a:pt x="0" y="148"/>
                      </a:cubicBezTo>
                      <a:cubicBezTo>
                        <a:pt x="29" y="137"/>
                        <a:pt x="5" y="115"/>
                        <a:pt x="18" y="84"/>
                      </a:cubicBezTo>
                      <a:cubicBezTo>
                        <a:pt x="20" y="69"/>
                        <a:pt x="27" y="56"/>
                        <a:pt x="37" y="46"/>
                      </a:cubicBezTo>
                      <a:cubicBezTo>
                        <a:pt x="39" y="52"/>
                        <a:pt x="40" y="56"/>
                        <a:pt x="40" y="56"/>
                      </a:cubicBezTo>
                      <a:cubicBezTo>
                        <a:pt x="95" y="56"/>
                        <a:pt x="95" y="56"/>
                        <a:pt x="95" y="56"/>
                      </a:cubicBezTo>
                      <a:cubicBezTo>
                        <a:pt x="78" y="100"/>
                        <a:pt x="50" y="91"/>
                        <a:pt x="33" y="92"/>
                      </a:cubicBezTo>
                      <a:cubicBezTo>
                        <a:pt x="33" y="118"/>
                        <a:pt x="55" y="140"/>
                        <a:pt x="81" y="140"/>
                      </a:cubicBezTo>
                      <a:cubicBezTo>
                        <a:pt x="108" y="140"/>
                        <a:pt x="130" y="118"/>
                        <a:pt x="130" y="92"/>
                      </a:cubicBezTo>
                      <a:cubicBezTo>
                        <a:pt x="99" y="85"/>
                        <a:pt x="112" y="68"/>
                        <a:pt x="99" y="56"/>
                      </a:cubicBezTo>
                      <a:cubicBezTo>
                        <a:pt x="125" y="56"/>
                        <a:pt x="125" y="56"/>
                        <a:pt x="125" y="56"/>
                      </a:cubicBezTo>
                      <a:cubicBezTo>
                        <a:pt x="125" y="56"/>
                        <a:pt x="126" y="53"/>
                        <a:pt x="127" y="48"/>
                      </a:cubicBezTo>
                      <a:cubicBezTo>
                        <a:pt x="136" y="57"/>
                        <a:pt x="142" y="69"/>
                        <a:pt x="144" y="83"/>
                      </a:cubicBezTo>
                      <a:cubicBezTo>
                        <a:pt x="155" y="118"/>
                        <a:pt x="135" y="130"/>
                        <a:pt x="161" y="151"/>
                      </a:cubicBezTo>
                      <a:cubicBezTo>
                        <a:pt x="136" y="159"/>
                        <a:pt x="123" y="149"/>
                        <a:pt x="117" y="144"/>
                      </a:cubicBezTo>
                      <a:close/>
                      <a:moveTo>
                        <a:pt x="46" y="52"/>
                      </a:moveTo>
                      <a:cubicBezTo>
                        <a:pt x="46" y="52"/>
                        <a:pt x="39" y="29"/>
                        <a:pt x="36" y="16"/>
                      </a:cubicBezTo>
                      <a:cubicBezTo>
                        <a:pt x="32" y="3"/>
                        <a:pt x="46" y="0"/>
                        <a:pt x="46" y="0"/>
                      </a:cubicBezTo>
                      <a:cubicBezTo>
                        <a:pt x="121" y="0"/>
                        <a:pt x="121" y="0"/>
                        <a:pt x="121" y="0"/>
                      </a:cubicBezTo>
                      <a:cubicBezTo>
                        <a:pt x="121" y="0"/>
                        <a:pt x="130" y="1"/>
                        <a:pt x="129" y="11"/>
                      </a:cubicBezTo>
                      <a:cubicBezTo>
                        <a:pt x="128" y="21"/>
                        <a:pt x="119" y="52"/>
                        <a:pt x="119" y="52"/>
                      </a:cubicBezTo>
                      <a:lnTo>
                        <a:pt x="46" y="52"/>
                      </a:lnTo>
                      <a:close/>
                      <a:moveTo>
                        <a:pt x="111" y="8"/>
                      </a:move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5" y="8"/>
                        <a:pt x="44" y="10"/>
                        <a:pt x="47" y="20"/>
                      </a:cubicBezTo>
                      <a:cubicBezTo>
                        <a:pt x="50" y="30"/>
                        <a:pt x="55" y="44"/>
                        <a:pt x="55" y="44"/>
                      </a:cubicBezTo>
                      <a:cubicBezTo>
                        <a:pt x="110" y="44"/>
                        <a:pt x="110" y="44"/>
                        <a:pt x="110" y="44"/>
                      </a:cubicBezTo>
                      <a:cubicBezTo>
                        <a:pt x="110" y="44"/>
                        <a:pt x="116" y="23"/>
                        <a:pt x="117" y="16"/>
                      </a:cubicBezTo>
                      <a:cubicBezTo>
                        <a:pt x="118" y="8"/>
                        <a:pt x="111" y="8"/>
                        <a:pt x="111" y="8"/>
                      </a:cubicBezTo>
                      <a:close/>
                      <a:moveTo>
                        <a:pt x="87" y="40"/>
                      </a:move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75" y="20"/>
                        <a:pt x="75" y="20"/>
                        <a:pt x="75" y="20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87" y="12"/>
                        <a:pt x="87" y="12"/>
                        <a:pt x="87" y="12"/>
                      </a:cubicBezTo>
                      <a:cubicBezTo>
                        <a:pt x="87" y="20"/>
                        <a:pt x="87" y="20"/>
                        <a:pt x="87" y="20"/>
                      </a:cubicBezTo>
                      <a:cubicBezTo>
                        <a:pt x="95" y="20"/>
                        <a:pt x="95" y="20"/>
                        <a:pt x="95" y="20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87" y="32"/>
                        <a:pt x="87" y="32"/>
                        <a:pt x="87" y="32"/>
                      </a:cubicBezTo>
                      <a:lnTo>
                        <a:pt x="87" y="40"/>
                      </a:lnTo>
                      <a:close/>
                      <a:moveTo>
                        <a:pt x="19" y="180"/>
                      </a:moveTo>
                      <a:cubicBezTo>
                        <a:pt x="19" y="180"/>
                        <a:pt x="26" y="164"/>
                        <a:pt x="35" y="164"/>
                      </a:cubicBezTo>
                      <a:cubicBezTo>
                        <a:pt x="134" y="164"/>
                        <a:pt x="134" y="164"/>
                        <a:pt x="134" y="164"/>
                      </a:cubicBezTo>
                      <a:cubicBezTo>
                        <a:pt x="143" y="164"/>
                        <a:pt x="150" y="180"/>
                        <a:pt x="150" y="180"/>
                      </a:cubicBezTo>
                      <a:cubicBezTo>
                        <a:pt x="157" y="200"/>
                        <a:pt x="157" y="200"/>
                        <a:pt x="157" y="200"/>
                      </a:cubicBezTo>
                      <a:cubicBezTo>
                        <a:pt x="147" y="200"/>
                        <a:pt x="147" y="200"/>
                        <a:pt x="147" y="200"/>
                      </a:cubicBezTo>
                      <a:cubicBezTo>
                        <a:pt x="147" y="200"/>
                        <a:pt x="147" y="200"/>
                        <a:pt x="147" y="200"/>
                      </a:cubicBezTo>
                      <a:cubicBezTo>
                        <a:pt x="15" y="200"/>
                        <a:pt x="15" y="200"/>
                        <a:pt x="15" y="200"/>
                      </a:cubicBezTo>
                      <a:cubicBezTo>
                        <a:pt x="15" y="200"/>
                        <a:pt x="15" y="200"/>
                        <a:pt x="15" y="200"/>
                      </a:cubicBezTo>
                      <a:cubicBezTo>
                        <a:pt x="11" y="200"/>
                        <a:pt x="11" y="200"/>
                        <a:pt x="11" y="200"/>
                      </a:cubicBezTo>
                      <a:lnTo>
                        <a:pt x="19" y="180"/>
                      </a:lnTo>
                      <a:close/>
                      <a:moveTo>
                        <a:pt x="124" y="172"/>
                      </a:moveTo>
                      <a:cubicBezTo>
                        <a:pt x="44" y="172"/>
                        <a:pt x="44" y="172"/>
                        <a:pt x="44" y="172"/>
                      </a:cubicBezTo>
                      <a:cubicBezTo>
                        <a:pt x="37" y="172"/>
                        <a:pt x="31" y="185"/>
                        <a:pt x="31" y="185"/>
                      </a:cubicBezTo>
                      <a:cubicBezTo>
                        <a:pt x="28" y="192"/>
                        <a:pt x="28" y="192"/>
                        <a:pt x="28" y="192"/>
                      </a:cubicBezTo>
                      <a:cubicBezTo>
                        <a:pt x="139" y="192"/>
                        <a:pt x="139" y="192"/>
                        <a:pt x="139" y="192"/>
                      </a:cubicBezTo>
                      <a:cubicBezTo>
                        <a:pt x="137" y="185"/>
                        <a:pt x="137" y="185"/>
                        <a:pt x="137" y="185"/>
                      </a:cubicBezTo>
                      <a:cubicBezTo>
                        <a:pt x="137" y="185"/>
                        <a:pt x="131" y="172"/>
                        <a:pt x="124" y="1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9960" name="组合 96"/>
              <p:cNvGrpSpPr>
                <a:grpSpLocks/>
              </p:cNvGrpSpPr>
              <p:nvPr/>
            </p:nvGrpSpPr>
            <p:grpSpPr bwMode="auto">
              <a:xfrm>
                <a:off x="8144" y="2434"/>
                <a:ext cx="3415" cy="3026"/>
                <a:chOff x="7797" y="2257"/>
                <a:chExt cx="3415" cy="3026"/>
              </a:xfrm>
            </p:grpSpPr>
            <p:grpSp>
              <p:nvGrpSpPr>
                <p:cNvPr id="39961" name="组合 97"/>
                <p:cNvGrpSpPr>
                  <a:grpSpLocks/>
                </p:cNvGrpSpPr>
                <p:nvPr/>
              </p:nvGrpSpPr>
              <p:grpSpPr bwMode="auto">
                <a:xfrm>
                  <a:off x="7797" y="2257"/>
                  <a:ext cx="3415" cy="3026"/>
                  <a:chOff x="9251" y="2517"/>
                  <a:chExt cx="3415" cy="3026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9251" y="2517"/>
                    <a:ext cx="3415" cy="3026"/>
                    <a:chOff x="2126183" y="1443956"/>
                    <a:chExt cx="2546960" cy="2257350"/>
                  </a:xfrm>
                </p:grpSpPr>
                <p:sp>
                  <p:nvSpPr>
                    <p:cNvPr id="100" name="Freeform 5"/>
                    <p:cNvSpPr/>
                    <p:nvPr/>
                  </p:nvSpPr>
                  <p:spPr bwMode="auto">
                    <a:xfrm>
                      <a:off x="2262505" y="1564778"/>
                      <a:ext cx="2274316" cy="2015707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solidFill>
                      <a:srgbClr val="663A77"/>
                    </a:solidFill>
                    <a:ln w="15875">
                      <a:noFill/>
                    </a:ln>
                    <a:effectLst>
                      <a:outerShdw blurRad="317500" dist="127000" dir="2700000" algn="tl" rotWithShape="0">
                        <a:prstClr val="black">
                          <a:alpha val="30000"/>
                        </a:prst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 prstMaterial="softEdge">
                      <a:bevelT w="114300" h="19050"/>
                    </a:sp3d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1" name="Freeform 5"/>
                    <p:cNvSpPr/>
                    <p:nvPr/>
                  </p:nvSpPr>
                  <p:spPr bwMode="auto">
                    <a:xfrm>
                      <a:off x="2126183" y="1443956"/>
                      <a:ext cx="2546960" cy="2257350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0000">
                          <a:schemeClr val="bg1">
                            <a:alpha val="30000"/>
                          </a:schemeClr>
                        </a:gs>
                        <a:gs pos="50000">
                          <a:schemeClr val="bg1">
                            <a:alpha val="20000"/>
                          </a:schemeClr>
                        </a:gs>
                      </a:gsLst>
                      <a:lin ang="2700000" scaled="1"/>
                      <a:tileRect/>
                    </a:gradFill>
                    <a:ln w="25400">
                      <a:gradFill flip="none" rotWithShape="1">
                        <a:gsLst>
                          <a:gs pos="19000">
                            <a:schemeClr val="bg1"/>
                          </a:gs>
                          <a:gs pos="43000">
                            <a:srgbClr val="CDCDCD"/>
                          </a:gs>
                          <a:gs pos="86000">
                            <a:schemeClr val="bg1"/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190500" dist="50800" dir="2700000" algn="tl" rotWithShape="0">
                        <a:prstClr val="black">
                          <a:alpha val="20000"/>
                        </a:prstClr>
                      </a:outerShdw>
                      <a:softEdge rad="0"/>
                    </a:effectLst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63" name="文本框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48" y="3713"/>
                    <a:ext cx="2181" cy="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生化药品</a:t>
                    </a:r>
                  </a:p>
                  <a:p>
                    <a:pPr algn="ctr"/>
                    <a:r>
                      <a:rPr lang="zh-CN" altLang="en-US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专业群</a:t>
                    </a:r>
                  </a:p>
                </p:txBody>
              </p:sp>
            </p:grpSp>
            <p:sp>
              <p:nvSpPr>
                <p:cNvPr id="39964" name="Freeform 113"/>
                <p:cNvSpPr>
                  <a:spLocks noEditPoints="1" noChangeArrowheads="1"/>
                </p:cNvSpPr>
                <p:nvPr/>
              </p:nvSpPr>
              <p:spPr bwMode="auto">
                <a:xfrm>
                  <a:off x="9189" y="2837"/>
                  <a:ext cx="573" cy="598"/>
                </a:xfrm>
                <a:custGeom>
                  <a:avLst/>
                  <a:gdLst>
                    <a:gd name="T0" fmla="*/ 124 w 184"/>
                    <a:gd name="T1" fmla="*/ 64 h 192"/>
                    <a:gd name="T2" fmla="*/ 124 w 184"/>
                    <a:gd name="T3" fmla="*/ 20 h 192"/>
                    <a:gd name="T4" fmla="*/ 126 w 184"/>
                    <a:gd name="T5" fmla="*/ 20 h 192"/>
                    <a:gd name="T6" fmla="*/ 136 w 184"/>
                    <a:gd name="T7" fmla="*/ 10 h 192"/>
                    <a:gd name="T8" fmla="*/ 126 w 184"/>
                    <a:gd name="T9" fmla="*/ 0 h 192"/>
                    <a:gd name="T10" fmla="*/ 75 w 184"/>
                    <a:gd name="T11" fmla="*/ 0 h 192"/>
                    <a:gd name="T12" fmla="*/ 65 w 184"/>
                    <a:gd name="T13" fmla="*/ 10 h 192"/>
                    <a:gd name="T14" fmla="*/ 75 w 184"/>
                    <a:gd name="T15" fmla="*/ 20 h 192"/>
                    <a:gd name="T16" fmla="*/ 80 w 184"/>
                    <a:gd name="T17" fmla="*/ 20 h 192"/>
                    <a:gd name="T18" fmla="*/ 80 w 184"/>
                    <a:gd name="T19" fmla="*/ 64 h 192"/>
                    <a:gd name="T20" fmla="*/ 64 w 184"/>
                    <a:gd name="T21" fmla="*/ 88 h 192"/>
                    <a:gd name="T22" fmla="*/ 64 w 184"/>
                    <a:gd name="T23" fmla="*/ 168 h 192"/>
                    <a:gd name="T24" fmla="*/ 55 w 184"/>
                    <a:gd name="T25" fmla="*/ 192 h 192"/>
                    <a:gd name="T26" fmla="*/ 164 w 184"/>
                    <a:gd name="T27" fmla="*/ 192 h 192"/>
                    <a:gd name="T28" fmla="*/ 184 w 184"/>
                    <a:gd name="T29" fmla="*/ 172 h 192"/>
                    <a:gd name="T30" fmla="*/ 124 w 184"/>
                    <a:gd name="T31" fmla="*/ 64 h 192"/>
                    <a:gd name="T32" fmla="*/ 164 w 184"/>
                    <a:gd name="T33" fmla="*/ 170 h 192"/>
                    <a:gd name="T34" fmla="*/ 156 w 184"/>
                    <a:gd name="T35" fmla="*/ 168 h 192"/>
                    <a:gd name="T36" fmla="*/ 121 w 184"/>
                    <a:gd name="T37" fmla="*/ 104 h 192"/>
                    <a:gd name="T38" fmla="*/ 69 w 184"/>
                    <a:gd name="T39" fmla="*/ 104 h 192"/>
                    <a:gd name="T40" fmla="*/ 88 w 184"/>
                    <a:gd name="T41" fmla="*/ 68 h 192"/>
                    <a:gd name="T42" fmla="*/ 88 w 184"/>
                    <a:gd name="T43" fmla="*/ 20 h 192"/>
                    <a:gd name="T44" fmla="*/ 116 w 184"/>
                    <a:gd name="T45" fmla="*/ 20 h 192"/>
                    <a:gd name="T46" fmla="*/ 116 w 184"/>
                    <a:gd name="T47" fmla="*/ 68 h 192"/>
                    <a:gd name="T48" fmla="*/ 136 w 184"/>
                    <a:gd name="T49" fmla="*/ 104 h 192"/>
                    <a:gd name="T50" fmla="*/ 135 w 184"/>
                    <a:gd name="T51" fmla="*/ 104 h 192"/>
                    <a:gd name="T52" fmla="*/ 166 w 184"/>
                    <a:gd name="T53" fmla="*/ 162 h 192"/>
                    <a:gd name="T54" fmla="*/ 164 w 184"/>
                    <a:gd name="T55" fmla="*/ 170 h 192"/>
                    <a:gd name="T56" fmla="*/ 56 w 184"/>
                    <a:gd name="T57" fmla="*/ 52 h 192"/>
                    <a:gd name="T58" fmla="*/ 54 w 184"/>
                    <a:gd name="T59" fmla="*/ 52 h 192"/>
                    <a:gd name="T60" fmla="*/ 64 w 184"/>
                    <a:gd name="T61" fmla="*/ 42 h 192"/>
                    <a:gd name="T62" fmla="*/ 54 w 184"/>
                    <a:gd name="T63" fmla="*/ 32 h 192"/>
                    <a:gd name="T64" fmla="*/ 10 w 184"/>
                    <a:gd name="T65" fmla="*/ 32 h 192"/>
                    <a:gd name="T66" fmla="*/ 0 w 184"/>
                    <a:gd name="T67" fmla="*/ 42 h 192"/>
                    <a:gd name="T68" fmla="*/ 10 w 184"/>
                    <a:gd name="T69" fmla="*/ 52 h 192"/>
                    <a:gd name="T70" fmla="*/ 8 w 184"/>
                    <a:gd name="T71" fmla="*/ 52 h 192"/>
                    <a:gd name="T72" fmla="*/ 8 w 184"/>
                    <a:gd name="T73" fmla="*/ 168 h 192"/>
                    <a:gd name="T74" fmla="*/ 32 w 184"/>
                    <a:gd name="T75" fmla="*/ 192 h 192"/>
                    <a:gd name="T76" fmla="*/ 56 w 184"/>
                    <a:gd name="T77" fmla="*/ 168 h 192"/>
                    <a:gd name="T78" fmla="*/ 56 w 184"/>
                    <a:gd name="T79" fmla="*/ 52 h 192"/>
                    <a:gd name="T80" fmla="*/ 48 w 184"/>
                    <a:gd name="T81" fmla="*/ 95 h 192"/>
                    <a:gd name="T82" fmla="*/ 32 w 184"/>
                    <a:gd name="T83" fmla="*/ 95 h 192"/>
                    <a:gd name="T84" fmla="*/ 32 w 184"/>
                    <a:gd name="T85" fmla="*/ 158 h 192"/>
                    <a:gd name="T86" fmla="*/ 26 w 184"/>
                    <a:gd name="T87" fmla="*/ 164 h 192"/>
                    <a:gd name="T88" fmla="*/ 20 w 184"/>
                    <a:gd name="T89" fmla="*/ 158 h 192"/>
                    <a:gd name="T90" fmla="*/ 20 w 184"/>
                    <a:gd name="T91" fmla="*/ 95 h 192"/>
                    <a:gd name="T92" fmla="*/ 16 w 184"/>
                    <a:gd name="T93" fmla="*/ 95 h 192"/>
                    <a:gd name="T94" fmla="*/ 16 w 184"/>
                    <a:gd name="T95" fmla="*/ 52 h 192"/>
                    <a:gd name="T96" fmla="*/ 48 w 184"/>
                    <a:gd name="T97" fmla="*/ 52 h 192"/>
                    <a:gd name="T98" fmla="*/ 48 w 184"/>
                    <a:gd name="T99" fmla="*/ 9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4" h="192">
                      <a:moveTo>
                        <a:pt x="124" y="64"/>
                      </a:moveTo>
                      <a:cubicBezTo>
                        <a:pt x="124" y="20"/>
                        <a:pt x="124" y="20"/>
                        <a:pt x="124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32" y="20"/>
                        <a:pt x="136" y="15"/>
                        <a:pt x="136" y="10"/>
                      </a:cubicBezTo>
                      <a:cubicBezTo>
                        <a:pt x="136" y="4"/>
                        <a:pt x="132" y="0"/>
                        <a:pt x="126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0" y="0"/>
                        <a:pt x="65" y="4"/>
                        <a:pt x="65" y="10"/>
                      </a:cubicBezTo>
                      <a:cubicBezTo>
                        <a:pt x="65" y="15"/>
                        <a:pt x="70" y="20"/>
                        <a:pt x="75" y="20"/>
                      </a:cubicBezTo>
                      <a:cubicBezTo>
                        <a:pt x="80" y="20"/>
                        <a:pt x="80" y="20"/>
                        <a:pt x="80" y="20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74" y="72"/>
                        <a:pt x="69" y="80"/>
                        <a:pt x="64" y="88"/>
                      </a:cubicBezTo>
                      <a:cubicBezTo>
                        <a:pt x="64" y="168"/>
                        <a:pt x="64" y="168"/>
                        <a:pt x="64" y="168"/>
                      </a:cubicBezTo>
                      <a:cubicBezTo>
                        <a:pt x="64" y="177"/>
                        <a:pt x="61" y="185"/>
                        <a:pt x="55" y="192"/>
                      </a:cubicBezTo>
                      <a:cubicBezTo>
                        <a:pt x="164" y="192"/>
                        <a:pt x="164" y="192"/>
                        <a:pt x="164" y="192"/>
                      </a:cubicBezTo>
                      <a:cubicBezTo>
                        <a:pt x="175" y="192"/>
                        <a:pt x="184" y="183"/>
                        <a:pt x="184" y="172"/>
                      </a:cubicBezTo>
                      <a:cubicBezTo>
                        <a:pt x="184" y="172"/>
                        <a:pt x="164" y="122"/>
                        <a:pt x="124" y="64"/>
                      </a:cubicBezTo>
                      <a:close/>
                      <a:moveTo>
                        <a:pt x="164" y="170"/>
                      </a:moveTo>
                      <a:cubicBezTo>
                        <a:pt x="161" y="172"/>
                        <a:pt x="157" y="171"/>
                        <a:pt x="156" y="168"/>
                      </a:cubicBezTo>
                      <a:cubicBezTo>
                        <a:pt x="121" y="104"/>
                        <a:pt x="121" y="104"/>
                        <a:pt x="121" y="104"/>
                      </a:cubicBezTo>
                      <a:cubicBezTo>
                        <a:pt x="69" y="104"/>
                        <a:pt x="69" y="104"/>
                        <a:pt x="69" y="104"/>
                      </a:cubicBezTo>
                      <a:cubicBezTo>
                        <a:pt x="88" y="68"/>
                        <a:pt x="88" y="68"/>
                        <a:pt x="88" y="68"/>
                      </a:cubicBezTo>
                      <a:cubicBezTo>
                        <a:pt x="88" y="20"/>
                        <a:pt x="88" y="20"/>
                        <a:pt x="88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68"/>
                        <a:pt x="116" y="68"/>
                        <a:pt x="116" y="68"/>
                      </a:cubicBezTo>
                      <a:cubicBezTo>
                        <a:pt x="136" y="104"/>
                        <a:pt x="136" y="104"/>
                        <a:pt x="136" y="104"/>
                      </a:cubicBezTo>
                      <a:cubicBezTo>
                        <a:pt x="135" y="104"/>
                        <a:pt x="135" y="104"/>
                        <a:pt x="135" y="104"/>
                      </a:cubicBezTo>
                      <a:cubicBezTo>
                        <a:pt x="166" y="162"/>
                        <a:pt x="166" y="162"/>
                        <a:pt x="166" y="162"/>
                      </a:cubicBezTo>
                      <a:cubicBezTo>
                        <a:pt x="168" y="165"/>
                        <a:pt x="167" y="169"/>
                        <a:pt x="164" y="170"/>
                      </a:cubicBezTo>
                      <a:close/>
                      <a:moveTo>
                        <a:pt x="56" y="52"/>
                      </a:moveTo>
                      <a:cubicBezTo>
                        <a:pt x="54" y="52"/>
                        <a:pt x="54" y="52"/>
                        <a:pt x="54" y="52"/>
                      </a:cubicBezTo>
                      <a:cubicBezTo>
                        <a:pt x="60" y="52"/>
                        <a:pt x="64" y="47"/>
                        <a:pt x="64" y="42"/>
                      </a:cubicBezTo>
                      <a:cubicBezTo>
                        <a:pt x="64" y="36"/>
                        <a:pt x="60" y="32"/>
                        <a:pt x="54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5" y="32"/>
                        <a:pt x="0" y="36"/>
                        <a:pt x="0" y="42"/>
                      </a:cubicBezTo>
                      <a:cubicBezTo>
                        <a:pt x="0" y="47"/>
                        <a:pt x="5" y="52"/>
                        <a:pt x="10" y="52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8" y="181"/>
                        <a:pt x="19" y="192"/>
                        <a:pt x="32" y="192"/>
                      </a:cubicBezTo>
                      <a:cubicBezTo>
                        <a:pt x="45" y="192"/>
                        <a:pt x="56" y="181"/>
                        <a:pt x="56" y="168"/>
                      </a:cubicBezTo>
                      <a:lnTo>
                        <a:pt x="56" y="52"/>
                      </a:lnTo>
                      <a:close/>
                      <a:moveTo>
                        <a:pt x="48" y="95"/>
                      </a:move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32" y="158"/>
                        <a:pt x="32" y="158"/>
                        <a:pt x="32" y="158"/>
                      </a:cubicBezTo>
                      <a:cubicBezTo>
                        <a:pt x="32" y="161"/>
                        <a:pt x="29" y="164"/>
                        <a:pt x="26" y="164"/>
                      </a:cubicBezTo>
                      <a:cubicBezTo>
                        <a:pt x="23" y="164"/>
                        <a:pt x="20" y="161"/>
                        <a:pt x="20" y="158"/>
                      </a:cubicBezTo>
                      <a:cubicBezTo>
                        <a:pt x="20" y="95"/>
                        <a:pt x="20" y="95"/>
                        <a:pt x="20" y="95"/>
                      </a:cubicBezTo>
                      <a:cubicBezTo>
                        <a:pt x="16" y="95"/>
                        <a:pt x="16" y="95"/>
                        <a:pt x="16" y="95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lnTo>
                        <a:pt x="48" y="9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9965" name="组合 103"/>
              <p:cNvGrpSpPr>
                <a:grpSpLocks/>
              </p:cNvGrpSpPr>
              <p:nvPr/>
            </p:nvGrpSpPr>
            <p:grpSpPr bwMode="auto">
              <a:xfrm>
                <a:off x="14976" y="2434"/>
                <a:ext cx="3415" cy="3026"/>
                <a:chOff x="13844" y="2095"/>
                <a:chExt cx="3415" cy="3026"/>
              </a:xfrm>
            </p:grpSpPr>
            <p:grpSp>
              <p:nvGrpSpPr>
                <p:cNvPr id="39966" name="组合 104"/>
                <p:cNvGrpSpPr>
                  <a:grpSpLocks/>
                </p:cNvGrpSpPr>
                <p:nvPr/>
              </p:nvGrpSpPr>
              <p:grpSpPr bwMode="auto">
                <a:xfrm>
                  <a:off x="13844" y="2095"/>
                  <a:ext cx="3415" cy="3026"/>
                  <a:chOff x="9251" y="5715"/>
                  <a:chExt cx="3415" cy="3026"/>
                </a:xfrm>
              </p:grpSpPr>
              <p:grpSp>
                <p:nvGrpSpPr>
                  <p:cNvPr id="106" name="组合 105"/>
                  <p:cNvGrpSpPr/>
                  <p:nvPr/>
                </p:nvGrpSpPr>
                <p:grpSpPr>
                  <a:xfrm>
                    <a:off x="9251" y="5715"/>
                    <a:ext cx="3415" cy="3026"/>
                    <a:chOff x="2126183" y="1443956"/>
                    <a:chExt cx="2546960" cy="2257350"/>
                  </a:xfrm>
                </p:grpSpPr>
                <p:sp>
                  <p:nvSpPr>
                    <p:cNvPr id="107" name="Freeform 5"/>
                    <p:cNvSpPr/>
                    <p:nvPr/>
                  </p:nvSpPr>
                  <p:spPr bwMode="auto">
                    <a:xfrm>
                      <a:off x="2262505" y="1564778"/>
                      <a:ext cx="2274316" cy="2015707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solidFill>
                      <a:srgbClr val="E87071"/>
                    </a:solidFill>
                    <a:ln w="15875">
                      <a:noFill/>
                    </a:ln>
                    <a:effectLst>
                      <a:outerShdw blurRad="317500" dist="127000" dir="2700000" algn="tl" rotWithShape="0">
                        <a:prstClr val="black">
                          <a:alpha val="30000"/>
                        </a:prst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 prstMaterial="softEdge">
                      <a:bevelT w="114300" h="19050"/>
                    </a:sp3d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" name="Freeform 5"/>
                    <p:cNvSpPr/>
                    <p:nvPr/>
                  </p:nvSpPr>
                  <p:spPr bwMode="auto">
                    <a:xfrm>
                      <a:off x="2126183" y="1443956"/>
                      <a:ext cx="2546960" cy="2257350"/>
                    </a:xfrm>
                    <a:custGeom>
                      <a:avLst/>
                      <a:gdLst>
                        <a:gd name="T0" fmla="*/ 407 w 1375"/>
                        <a:gd name="T1" fmla="*/ 1218 h 1218"/>
                        <a:gd name="T2" fmla="*/ 299 w 1375"/>
                        <a:gd name="T3" fmla="*/ 1156 h 1218"/>
                        <a:gd name="T4" fmla="*/ 19 w 1375"/>
                        <a:gd name="T5" fmla="*/ 671 h 1218"/>
                        <a:gd name="T6" fmla="*/ 19 w 1375"/>
                        <a:gd name="T7" fmla="*/ 547 h 1218"/>
                        <a:gd name="T8" fmla="*/ 299 w 1375"/>
                        <a:gd name="T9" fmla="*/ 62 h 1218"/>
                        <a:gd name="T10" fmla="*/ 407 w 1375"/>
                        <a:gd name="T11" fmla="*/ 0 h 1218"/>
                        <a:gd name="T12" fmla="*/ 967 w 1375"/>
                        <a:gd name="T13" fmla="*/ 0 h 1218"/>
                        <a:gd name="T14" fmla="*/ 1075 w 1375"/>
                        <a:gd name="T15" fmla="*/ 62 h 1218"/>
                        <a:gd name="T16" fmla="*/ 1355 w 1375"/>
                        <a:gd name="T17" fmla="*/ 547 h 1218"/>
                        <a:gd name="T18" fmla="*/ 1355 w 1375"/>
                        <a:gd name="T19" fmla="*/ 671 h 1218"/>
                        <a:gd name="T20" fmla="*/ 1075 w 1375"/>
                        <a:gd name="T21" fmla="*/ 1156 h 1218"/>
                        <a:gd name="T22" fmla="*/ 967 w 1375"/>
                        <a:gd name="T23" fmla="*/ 1218 h 1218"/>
                        <a:gd name="T24" fmla="*/ 407 w 1375"/>
                        <a:gd name="T25" fmla="*/ 1218 h 12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375" h="1218">
                          <a:moveTo>
                            <a:pt x="407" y="1218"/>
                          </a:moveTo>
                          <a:cubicBezTo>
                            <a:pt x="368" y="1218"/>
                            <a:pt x="319" y="1190"/>
                            <a:pt x="299" y="1156"/>
                          </a:cubicBezTo>
                          <a:cubicBezTo>
                            <a:pt x="19" y="671"/>
                            <a:pt x="19" y="671"/>
                            <a:pt x="19" y="671"/>
                          </a:cubicBezTo>
                          <a:cubicBezTo>
                            <a:pt x="0" y="637"/>
                            <a:pt x="0" y="581"/>
                            <a:pt x="19" y="547"/>
                          </a:cubicBezTo>
                          <a:cubicBezTo>
                            <a:pt x="299" y="62"/>
                            <a:pt x="299" y="62"/>
                            <a:pt x="299" y="62"/>
                          </a:cubicBezTo>
                          <a:cubicBezTo>
                            <a:pt x="319" y="28"/>
                            <a:pt x="368" y="0"/>
                            <a:pt x="407" y="0"/>
                          </a:cubicBezTo>
                          <a:cubicBezTo>
                            <a:pt x="967" y="0"/>
                            <a:pt x="967" y="0"/>
                            <a:pt x="967" y="0"/>
                          </a:cubicBezTo>
                          <a:cubicBezTo>
                            <a:pt x="1007" y="0"/>
                            <a:pt x="1055" y="28"/>
                            <a:pt x="1075" y="62"/>
                          </a:cubicBezTo>
                          <a:cubicBezTo>
                            <a:pt x="1355" y="547"/>
                            <a:pt x="1355" y="547"/>
                            <a:pt x="1355" y="547"/>
                          </a:cubicBezTo>
                          <a:cubicBezTo>
                            <a:pt x="1375" y="581"/>
                            <a:pt x="1375" y="637"/>
                            <a:pt x="1355" y="671"/>
                          </a:cubicBezTo>
                          <a:cubicBezTo>
                            <a:pt x="1075" y="1156"/>
                            <a:pt x="1075" y="1156"/>
                            <a:pt x="1075" y="1156"/>
                          </a:cubicBezTo>
                          <a:cubicBezTo>
                            <a:pt x="1055" y="1190"/>
                            <a:pt x="1007" y="1218"/>
                            <a:pt x="967" y="1218"/>
                          </a:cubicBezTo>
                          <a:lnTo>
                            <a:pt x="407" y="12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50000">
                          <a:schemeClr val="bg1">
                            <a:alpha val="30000"/>
                          </a:schemeClr>
                        </a:gs>
                        <a:gs pos="50000">
                          <a:schemeClr val="bg1">
                            <a:alpha val="20000"/>
                          </a:schemeClr>
                        </a:gs>
                      </a:gsLst>
                      <a:lin ang="2700000" scaled="1"/>
                      <a:tileRect/>
                    </a:gradFill>
                    <a:ln w="25400">
                      <a:gradFill flip="none" rotWithShape="1">
                        <a:gsLst>
                          <a:gs pos="19000">
                            <a:schemeClr val="bg1"/>
                          </a:gs>
                          <a:gs pos="43000">
                            <a:srgbClr val="CDCDCD"/>
                          </a:gs>
                          <a:gs pos="86000">
                            <a:schemeClr val="bg1"/>
                          </a:gs>
                        </a:gsLst>
                        <a:lin ang="2700000" scaled="1"/>
                        <a:tileRect/>
                      </a:gradFill>
                    </a:ln>
                    <a:effectLst>
                      <a:outerShdw blurRad="190500" dist="50800" dir="2700000" algn="tl" rotWithShape="0">
                        <a:prstClr val="black">
                          <a:alpha val="20000"/>
                        </a:prstClr>
                      </a:outerShdw>
                      <a:softEdge rad="0"/>
                    </a:effectLst>
                  </p:spPr>
                  <p:txBody>
                    <a:bodyPr lIns="91425" tIns="45712" rIns="91425" bIns="45712"/>
                    <a:lstStyle/>
                    <a:p>
                      <a:endParaRPr lang="zh-CN" altLang="en-US" sz="100" noProof="1">
                        <a:solidFill>
                          <a:prstClr val="black"/>
                        </a:solidFill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9968" name="文本框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48" y="6902"/>
                    <a:ext cx="2181" cy="1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土木建筑</a:t>
                    </a:r>
                  </a:p>
                  <a:p>
                    <a:pPr algn="ctr"/>
                    <a:r>
                      <a:rPr lang="zh-CN" altLang="en-US" sz="20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</a:rPr>
                      <a:t>专业群</a:t>
                    </a:r>
                  </a:p>
                </p:txBody>
              </p:sp>
            </p:grpSp>
            <p:sp>
              <p:nvSpPr>
                <p:cNvPr id="39969" name="Freeform 45"/>
                <p:cNvSpPr>
                  <a:spLocks noChangeAspect="1" noEditPoints="1" noChangeArrowheads="1"/>
                </p:cNvSpPr>
                <p:nvPr/>
              </p:nvSpPr>
              <p:spPr bwMode="auto">
                <a:xfrm>
                  <a:off x="15300" y="2513"/>
                  <a:ext cx="588" cy="850"/>
                </a:xfrm>
                <a:custGeom>
                  <a:avLst/>
                  <a:gdLst>
                    <a:gd name="T0" fmla="*/ 282 w 292"/>
                    <a:gd name="T1" fmla="*/ 315 h 421"/>
                    <a:gd name="T2" fmla="*/ 275 w 292"/>
                    <a:gd name="T3" fmla="*/ 253 h 421"/>
                    <a:gd name="T4" fmla="*/ 280 w 292"/>
                    <a:gd name="T5" fmla="*/ 162 h 421"/>
                    <a:gd name="T6" fmla="*/ 271 w 292"/>
                    <a:gd name="T7" fmla="*/ 128 h 421"/>
                    <a:gd name="T8" fmla="*/ 131 w 292"/>
                    <a:gd name="T9" fmla="*/ 1 h 421"/>
                    <a:gd name="T10" fmla="*/ 129 w 292"/>
                    <a:gd name="T11" fmla="*/ 0 h 421"/>
                    <a:gd name="T12" fmla="*/ 119 w 292"/>
                    <a:gd name="T13" fmla="*/ 0 h 421"/>
                    <a:gd name="T14" fmla="*/ 8 w 292"/>
                    <a:gd name="T15" fmla="*/ 128 h 421"/>
                    <a:gd name="T16" fmla="*/ 0 w 292"/>
                    <a:gd name="T17" fmla="*/ 162 h 421"/>
                    <a:gd name="T18" fmla="*/ 76 w 292"/>
                    <a:gd name="T19" fmla="*/ 213 h 421"/>
                    <a:gd name="T20" fmla="*/ 76 w 292"/>
                    <a:gd name="T21" fmla="*/ 217 h 421"/>
                    <a:gd name="T22" fmla="*/ 76 w 292"/>
                    <a:gd name="T23" fmla="*/ 281 h 421"/>
                    <a:gd name="T24" fmla="*/ 76 w 292"/>
                    <a:gd name="T25" fmla="*/ 341 h 421"/>
                    <a:gd name="T26" fmla="*/ 76 w 292"/>
                    <a:gd name="T27" fmla="*/ 345 h 421"/>
                    <a:gd name="T28" fmla="*/ 76 w 292"/>
                    <a:gd name="T29" fmla="*/ 409 h 421"/>
                    <a:gd name="T30" fmla="*/ 76 w 292"/>
                    <a:gd name="T31" fmla="*/ 421 h 421"/>
                    <a:gd name="T32" fmla="*/ 92 w 292"/>
                    <a:gd name="T33" fmla="*/ 416 h 421"/>
                    <a:gd name="T34" fmla="*/ 160 w 292"/>
                    <a:gd name="T35" fmla="*/ 421 h 421"/>
                    <a:gd name="T36" fmla="*/ 176 w 292"/>
                    <a:gd name="T37" fmla="*/ 162 h 421"/>
                    <a:gd name="T38" fmla="*/ 246 w 292"/>
                    <a:gd name="T39" fmla="*/ 253 h 421"/>
                    <a:gd name="T40" fmla="*/ 238 w 292"/>
                    <a:gd name="T41" fmla="*/ 315 h 421"/>
                    <a:gd name="T42" fmla="*/ 261 w 292"/>
                    <a:gd name="T43" fmla="*/ 330 h 421"/>
                    <a:gd name="T44" fmla="*/ 261 w 292"/>
                    <a:gd name="T45" fmla="*/ 355 h 421"/>
                    <a:gd name="T46" fmla="*/ 230 w 292"/>
                    <a:gd name="T47" fmla="*/ 330 h 421"/>
                    <a:gd name="T48" fmla="*/ 236 w 292"/>
                    <a:gd name="T49" fmla="*/ 347 h 421"/>
                    <a:gd name="T50" fmla="*/ 263 w 292"/>
                    <a:gd name="T51" fmla="*/ 373 h 421"/>
                    <a:gd name="T52" fmla="*/ 268 w 292"/>
                    <a:gd name="T53" fmla="*/ 315 h 421"/>
                    <a:gd name="T54" fmla="*/ 111 w 292"/>
                    <a:gd name="T55" fmla="*/ 272 h 421"/>
                    <a:gd name="T56" fmla="*/ 160 w 292"/>
                    <a:gd name="T57" fmla="*/ 272 h 421"/>
                    <a:gd name="T58" fmla="*/ 111 w 292"/>
                    <a:gd name="T59" fmla="*/ 208 h 421"/>
                    <a:gd name="T60" fmla="*/ 160 w 292"/>
                    <a:gd name="T61" fmla="*/ 208 h 421"/>
                    <a:gd name="T62" fmla="*/ 92 w 292"/>
                    <a:gd name="T63" fmla="*/ 265 h 421"/>
                    <a:gd name="T64" fmla="*/ 158 w 292"/>
                    <a:gd name="T65" fmla="*/ 224 h 421"/>
                    <a:gd name="T66" fmla="*/ 158 w 292"/>
                    <a:gd name="T67" fmla="*/ 288 h 421"/>
                    <a:gd name="T68" fmla="*/ 92 w 292"/>
                    <a:gd name="T69" fmla="*/ 288 h 421"/>
                    <a:gd name="T70" fmla="*/ 160 w 292"/>
                    <a:gd name="T71" fmla="*/ 336 h 421"/>
                    <a:gd name="T72" fmla="*/ 160 w 292"/>
                    <a:gd name="T73" fmla="*/ 304 h 421"/>
                    <a:gd name="T74" fmla="*/ 158 w 292"/>
                    <a:gd name="T75" fmla="*/ 126 h 421"/>
                    <a:gd name="T76" fmla="*/ 126 w 292"/>
                    <a:gd name="T77" fmla="*/ 24 h 421"/>
                    <a:gd name="T78" fmla="*/ 139 w 292"/>
                    <a:gd name="T79" fmla="*/ 15 h 421"/>
                    <a:gd name="T80" fmla="*/ 175 w 292"/>
                    <a:gd name="T81" fmla="*/ 128 h 421"/>
                    <a:gd name="T82" fmla="*/ 78 w 292"/>
                    <a:gd name="T83" fmla="*/ 128 h 421"/>
                    <a:gd name="T84" fmla="*/ 113 w 292"/>
                    <a:gd name="T85" fmla="*/ 14 h 421"/>
                    <a:gd name="T86" fmla="*/ 92 w 292"/>
                    <a:gd name="T87" fmla="*/ 201 h 421"/>
                    <a:gd name="T88" fmla="*/ 154 w 292"/>
                    <a:gd name="T89" fmla="*/ 162 h 421"/>
                    <a:gd name="T90" fmla="*/ 158 w 292"/>
                    <a:gd name="T91" fmla="*/ 352 h 421"/>
                    <a:gd name="T92" fmla="*/ 92 w 292"/>
                    <a:gd name="T93" fmla="*/ 352 h 421"/>
                    <a:gd name="T94" fmla="*/ 160 w 292"/>
                    <a:gd name="T95" fmla="*/ 368 h 421"/>
                    <a:gd name="T96" fmla="*/ 111 w 292"/>
                    <a:gd name="T97" fmla="*/ 400 h 421"/>
                    <a:gd name="T98" fmla="*/ 249 w 292"/>
                    <a:gd name="T99" fmla="*/ 162 h 421"/>
                    <a:gd name="T100" fmla="*/ 271 w 292"/>
                    <a:gd name="T101" fmla="*/ 253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2" h="421">
                      <a:moveTo>
                        <a:pt x="268" y="315"/>
                      </a:moveTo>
                      <a:cubicBezTo>
                        <a:pt x="282" y="315"/>
                        <a:pt x="282" y="315"/>
                        <a:pt x="282" y="315"/>
                      </a:cubicBezTo>
                      <a:cubicBezTo>
                        <a:pt x="282" y="253"/>
                        <a:pt x="282" y="253"/>
                        <a:pt x="282" y="253"/>
                      </a:cubicBezTo>
                      <a:cubicBezTo>
                        <a:pt x="275" y="253"/>
                        <a:pt x="275" y="253"/>
                        <a:pt x="275" y="253"/>
                      </a:cubicBezTo>
                      <a:cubicBezTo>
                        <a:pt x="275" y="162"/>
                        <a:pt x="275" y="162"/>
                        <a:pt x="275" y="162"/>
                      </a:cubicBezTo>
                      <a:cubicBezTo>
                        <a:pt x="280" y="162"/>
                        <a:pt x="280" y="162"/>
                        <a:pt x="280" y="162"/>
                      </a:cubicBezTo>
                      <a:cubicBezTo>
                        <a:pt x="280" y="128"/>
                        <a:pt x="280" y="128"/>
                        <a:pt x="280" y="128"/>
                      </a:cubicBezTo>
                      <a:cubicBezTo>
                        <a:pt x="271" y="128"/>
                        <a:pt x="271" y="128"/>
                        <a:pt x="271" y="128"/>
                      </a:cubicBezTo>
                      <a:cubicBezTo>
                        <a:pt x="137" y="5"/>
                        <a:pt x="137" y="5"/>
                        <a:pt x="137" y="5"/>
                      </a:cubicBezTo>
                      <a:cubicBezTo>
                        <a:pt x="136" y="3"/>
                        <a:pt x="134" y="1"/>
                        <a:pt x="131" y="1"/>
                      </a:cubicBezTo>
                      <a:cubicBezTo>
                        <a:pt x="131" y="0"/>
                        <a:pt x="131" y="0"/>
                        <a:pt x="130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8" y="0"/>
                        <a:pt x="117" y="1"/>
                        <a:pt x="117" y="1"/>
                      </a:cubicBezTo>
                      <a:cubicBezTo>
                        <a:pt x="8" y="128"/>
                        <a:pt x="8" y="128"/>
                        <a:pt x="8" y="128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76" y="162"/>
                        <a:pt x="76" y="162"/>
                        <a:pt x="76" y="162"/>
                      </a:cubicBezTo>
                      <a:cubicBezTo>
                        <a:pt x="76" y="213"/>
                        <a:pt x="76" y="213"/>
                        <a:pt x="76" y="213"/>
                      </a:cubicBezTo>
                      <a:cubicBezTo>
                        <a:pt x="75" y="214"/>
                        <a:pt x="75" y="216"/>
                        <a:pt x="76" y="217"/>
                      </a:cubicBezTo>
                      <a:cubicBezTo>
                        <a:pt x="76" y="217"/>
                        <a:pt x="76" y="217"/>
                        <a:pt x="76" y="217"/>
                      </a:cubicBezTo>
                      <a:cubicBezTo>
                        <a:pt x="76" y="277"/>
                        <a:pt x="76" y="277"/>
                        <a:pt x="76" y="277"/>
                      </a:cubicBezTo>
                      <a:cubicBezTo>
                        <a:pt x="75" y="278"/>
                        <a:pt x="75" y="280"/>
                        <a:pt x="76" y="281"/>
                      </a:cubicBezTo>
                      <a:cubicBezTo>
                        <a:pt x="76" y="281"/>
                        <a:pt x="76" y="281"/>
                        <a:pt x="76" y="281"/>
                      </a:cubicBezTo>
                      <a:cubicBezTo>
                        <a:pt x="76" y="341"/>
                        <a:pt x="76" y="341"/>
                        <a:pt x="76" y="341"/>
                      </a:cubicBezTo>
                      <a:cubicBezTo>
                        <a:pt x="75" y="342"/>
                        <a:pt x="75" y="344"/>
                        <a:pt x="76" y="345"/>
                      </a:cubicBezTo>
                      <a:cubicBezTo>
                        <a:pt x="76" y="345"/>
                        <a:pt x="76" y="345"/>
                        <a:pt x="76" y="345"/>
                      </a:cubicBezTo>
                      <a:cubicBezTo>
                        <a:pt x="76" y="405"/>
                        <a:pt x="76" y="405"/>
                        <a:pt x="76" y="405"/>
                      </a:cubicBezTo>
                      <a:cubicBezTo>
                        <a:pt x="75" y="406"/>
                        <a:pt x="75" y="408"/>
                        <a:pt x="76" y="409"/>
                      </a:cubicBezTo>
                      <a:cubicBezTo>
                        <a:pt x="76" y="409"/>
                        <a:pt x="76" y="409"/>
                        <a:pt x="76" y="409"/>
                      </a:cubicBezTo>
                      <a:cubicBezTo>
                        <a:pt x="76" y="421"/>
                        <a:pt x="76" y="421"/>
                        <a:pt x="76" y="421"/>
                      </a:cubicBezTo>
                      <a:cubicBezTo>
                        <a:pt x="92" y="421"/>
                        <a:pt x="92" y="421"/>
                        <a:pt x="92" y="421"/>
                      </a:cubicBezTo>
                      <a:cubicBezTo>
                        <a:pt x="92" y="416"/>
                        <a:pt x="92" y="416"/>
                        <a:pt x="92" y="416"/>
                      </a:cubicBezTo>
                      <a:cubicBezTo>
                        <a:pt x="160" y="416"/>
                        <a:pt x="160" y="416"/>
                        <a:pt x="160" y="416"/>
                      </a:cubicBezTo>
                      <a:cubicBezTo>
                        <a:pt x="160" y="421"/>
                        <a:pt x="160" y="421"/>
                        <a:pt x="160" y="421"/>
                      </a:cubicBezTo>
                      <a:cubicBezTo>
                        <a:pt x="176" y="421"/>
                        <a:pt x="176" y="421"/>
                        <a:pt x="176" y="421"/>
                      </a:cubicBezTo>
                      <a:cubicBezTo>
                        <a:pt x="176" y="162"/>
                        <a:pt x="176" y="162"/>
                        <a:pt x="176" y="162"/>
                      </a:cubicBezTo>
                      <a:cubicBezTo>
                        <a:pt x="246" y="162"/>
                        <a:pt x="246" y="162"/>
                        <a:pt x="246" y="162"/>
                      </a:cubicBezTo>
                      <a:cubicBezTo>
                        <a:pt x="246" y="253"/>
                        <a:pt x="246" y="253"/>
                        <a:pt x="246" y="253"/>
                      </a:cubicBezTo>
                      <a:cubicBezTo>
                        <a:pt x="238" y="253"/>
                        <a:pt x="238" y="253"/>
                        <a:pt x="238" y="253"/>
                      </a:cubicBezTo>
                      <a:cubicBezTo>
                        <a:pt x="238" y="315"/>
                        <a:pt x="238" y="315"/>
                        <a:pt x="238" y="315"/>
                      </a:cubicBezTo>
                      <a:cubicBezTo>
                        <a:pt x="252" y="315"/>
                        <a:pt x="252" y="315"/>
                        <a:pt x="252" y="315"/>
                      </a:cubicBezTo>
                      <a:cubicBezTo>
                        <a:pt x="252" y="316"/>
                        <a:pt x="252" y="329"/>
                        <a:pt x="261" y="330"/>
                      </a:cubicBezTo>
                      <a:cubicBezTo>
                        <a:pt x="269" y="331"/>
                        <a:pt x="272" y="336"/>
                        <a:pt x="272" y="342"/>
                      </a:cubicBezTo>
                      <a:cubicBezTo>
                        <a:pt x="272" y="347"/>
                        <a:pt x="271" y="355"/>
                        <a:pt x="261" y="355"/>
                      </a:cubicBezTo>
                      <a:cubicBezTo>
                        <a:pt x="246" y="355"/>
                        <a:pt x="247" y="336"/>
                        <a:pt x="237" y="329"/>
                      </a:cubicBezTo>
                      <a:cubicBezTo>
                        <a:pt x="235" y="328"/>
                        <a:pt x="232" y="327"/>
                        <a:pt x="230" y="330"/>
                      </a:cubicBezTo>
                      <a:cubicBezTo>
                        <a:pt x="229" y="334"/>
                        <a:pt x="233" y="338"/>
                        <a:pt x="235" y="341"/>
                      </a:cubicBezTo>
                      <a:cubicBezTo>
                        <a:pt x="236" y="343"/>
                        <a:pt x="235" y="345"/>
                        <a:pt x="236" y="347"/>
                      </a:cubicBezTo>
                      <a:cubicBezTo>
                        <a:pt x="236" y="349"/>
                        <a:pt x="236" y="351"/>
                        <a:pt x="237" y="353"/>
                      </a:cubicBezTo>
                      <a:cubicBezTo>
                        <a:pt x="240" y="364"/>
                        <a:pt x="251" y="373"/>
                        <a:pt x="263" y="373"/>
                      </a:cubicBezTo>
                      <a:cubicBezTo>
                        <a:pt x="275" y="373"/>
                        <a:pt x="291" y="364"/>
                        <a:pt x="291" y="343"/>
                      </a:cubicBezTo>
                      <a:cubicBezTo>
                        <a:pt x="292" y="322"/>
                        <a:pt x="268" y="315"/>
                        <a:pt x="268" y="315"/>
                      </a:cubicBezTo>
                      <a:close/>
                      <a:moveTo>
                        <a:pt x="160" y="272"/>
                      </a:moveTo>
                      <a:cubicBezTo>
                        <a:pt x="111" y="272"/>
                        <a:pt x="111" y="272"/>
                        <a:pt x="111" y="272"/>
                      </a:cubicBezTo>
                      <a:cubicBezTo>
                        <a:pt x="160" y="240"/>
                        <a:pt x="160" y="240"/>
                        <a:pt x="160" y="240"/>
                      </a:cubicBezTo>
                      <a:lnTo>
                        <a:pt x="160" y="272"/>
                      </a:lnTo>
                      <a:close/>
                      <a:moveTo>
                        <a:pt x="160" y="208"/>
                      </a:moveTo>
                      <a:cubicBezTo>
                        <a:pt x="111" y="208"/>
                        <a:pt x="111" y="208"/>
                        <a:pt x="111" y="208"/>
                      </a:cubicBezTo>
                      <a:cubicBezTo>
                        <a:pt x="160" y="176"/>
                        <a:pt x="160" y="176"/>
                        <a:pt x="160" y="176"/>
                      </a:cubicBezTo>
                      <a:lnTo>
                        <a:pt x="160" y="208"/>
                      </a:lnTo>
                      <a:close/>
                      <a:moveTo>
                        <a:pt x="158" y="224"/>
                      </a:moveTo>
                      <a:cubicBezTo>
                        <a:pt x="92" y="265"/>
                        <a:pt x="92" y="265"/>
                        <a:pt x="92" y="265"/>
                      </a:cubicBezTo>
                      <a:cubicBezTo>
                        <a:pt x="92" y="224"/>
                        <a:pt x="92" y="224"/>
                        <a:pt x="92" y="224"/>
                      </a:cubicBezTo>
                      <a:lnTo>
                        <a:pt x="158" y="224"/>
                      </a:lnTo>
                      <a:close/>
                      <a:moveTo>
                        <a:pt x="92" y="288"/>
                      </a:moveTo>
                      <a:cubicBezTo>
                        <a:pt x="158" y="288"/>
                        <a:pt x="158" y="288"/>
                        <a:pt x="158" y="288"/>
                      </a:cubicBezTo>
                      <a:cubicBezTo>
                        <a:pt x="92" y="329"/>
                        <a:pt x="92" y="329"/>
                        <a:pt x="92" y="329"/>
                      </a:cubicBezTo>
                      <a:lnTo>
                        <a:pt x="92" y="288"/>
                      </a:lnTo>
                      <a:close/>
                      <a:moveTo>
                        <a:pt x="160" y="304"/>
                      </a:moveTo>
                      <a:cubicBezTo>
                        <a:pt x="160" y="336"/>
                        <a:pt x="160" y="336"/>
                        <a:pt x="160" y="336"/>
                      </a:cubicBezTo>
                      <a:cubicBezTo>
                        <a:pt x="111" y="336"/>
                        <a:pt x="111" y="336"/>
                        <a:pt x="111" y="336"/>
                      </a:cubicBezTo>
                      <a:lnTo>
                        <a:pt x="160" y="304"/>
                      </a:lnTo>
                      <a:close/>
                      <a:moveTo>
                        <a:pt x="126" y="24"/>
                      </a:moveTo>
                      <a:cubicBezTo>
                        <a:pt x="158" y="126"/>
                        <a:pt x="158" y="126"/>
                        <a:pt x="158" y="126"/>
                      </a:cubicBezTo>
                      <a:cubicBezTo>
                        <a:pt x="94" y="126"/>
                        <a:pt x="94" y="126"/>
                        <a:pt x="94" y="126"/>
                      </a:cubicBezTo>
                      <a:lnTo>
                        <a:pt x="126" y="24"/>
                      </a:lnTo>
                      <a:close/>
                      <a:moveTo>
                        <a:pt x="175" y="128"/>
                      </a:moveTo>
                      <a:cubicBezTo>
                        <a:pt x="139" y="15"/>
                        <a:pt x="139" y="15"/>
                        <a:pt x="139" y="15"/>
                      </a:cubicBezTo>
                      <a:cubicBezTo>
                        <a:pt x="264" y="128"/>
                        <a:pt x="264" y="128"/>
                        <a:pt x="264" y="128"/>
                      </a:cubicBezTo>
                      <a:lnTo>
                        <a:pt x="175" y="128"/>
                      </a:lnTo>
                      <a:close/>
                      <a:moveTo>
                        <a:pt x="113" y="14"/>
                      </a:moveTo>
                      <a:cubicBezTo>
                        <a:pt x="78" y="128"/>
                        <a:pt x="78" y="128"/>
                        <a:pt x="78" y="128"/>
                      </a:cubicBezTo>
                      <a:cubicBezTo>
                        <a:pt x="14" y="128"/>
                        <a:pt x="14" y="128"/>
                        <a:pt x="14" y="128"/>
                      </a:cubicBezTo>
                      <a:lnTo>
                        <a:pt x="113" y="14"/>
                      </a:lnTo>
                      <a:close/>
                      <a:moveTo>
                        <a:pt x="154" y="162"/>
                      </a:moveTo>
                      <a:cubicBezTo>
                        <a:pt x="92" y="201"/>
                        <a:pt x="92" y="201"/>
                        <a:pt x="92" y="201"/>
                      </a:cubicBezTo>
                      <a:cubicBezTo>
                        <a:pt x="92" y="162"/>
                        <a:pt x="92" y="162"/>
                        <a:pt x="92" y="162"/>
                      </a:cubicBezTo>
                      <a:lnTo>
                        <a:pt x="154" y="162"/>
                      </a:lnTo>
                      <a:close/>
                      <a:moveTo>
                        <a:pt x="92" y="352"/>
                      </a:moveTo>
                      <a:cubicBezTo>
                        <a:pt x="158" y="352"/>
                        <a:pt x="158" y="352"/>
                        <a:pt x="158" y="352"/>
                      </a:cubicBezTo>
                      <a:cubicBezTo>
                        <a:pt x="92" y="393"/>
                        <a:pt x="92" y="393"/>
                        <a:pt x="92" y="393"/>
                      </a:cubicBezTo>
                      <a:lnTo>
                        <a:pt x="92" y="352"/>
                      </a:lnTo>
                      <a:close/>
                      <a:moveTo>
                        <a:pt x="111" y="400"/>
                      </a:moveTo>
                      <a:cubicBezTo>
                        <a:pt x="160" y="368"/>
                        <a:pt x="160" y="368"/>
                        <a:pt x="160" y="368"/>
                      </a:cubicBezTo>
                      <a:cubicBezTo>
                        <a:pt x="160" y="400"/>
                        <a:pt x="160" y="400"/>
                        <a:pt x="160" y="400"/>
                      </a:cubicBezTo>
                      <a:lnTo>
                        <a:pt x="111" y="400"/>
                      </a:lnTo>
                      <a:close/>
                      <a:moveTo>
                        <a:pt x="249" y="253"/>
                      </a:moveTo>
                      <a:cubicBezTo>
                        <a:pt x="249" y="162"/>
                        <a:pt x="249" y="162"/>
                        <a:pt x="249" y="162"/>
                      </a:cubicBezTo>
                      <a:cubicBezTo>
                        <a:pt x="271" y="162"/>
                        <a:pt x="271" y="162"/>
                        <a:pt x="271" y="162"/>
                      </a:cubicBezTo>
                      <a:cubicBezTo>
                        <a:pt x="271" y="253"/>
                        <a:pt x="271" y="253"/>
                        <a:pt x="271" y="253"/>
                      </a:cubicBezTo>
                      <a:lnTo>
                        <a:pt x="249" y="2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9970" name="组合 110"/>
              <p:cNvGrpSpPr>
                <a:grpSpLocks/>
              </p:cNvGrpSpPr>
              <p:nvPr/>
            </p:nvGrpSpPr>
            <p:grpSpPr bwMode="auto">
              <a:xfrm>
                <a:off x="2896" y="5524"/>
                <a:ext cx="14124" cy="214"/>
                <a:chOff x="2896" y="5524"/>
                <a:chExt cx="14124" cy="214"/>
              </a:xfrm>
            </p:grpSpPr>
            <p:sp>
              <p:nvSpPr>
                <p:cNvPr id="112" name="等腰三角形 111"/>
                <p:cNvSpPr/>
                <p:nvPr/>
              </p:nvSpPr>
              <p:spPr>
                <a:xfrm flipV="1">
                  <a:off x="2897" y="5522"/>
                  <a:ext cx="247" cy="215"/>
                </a:xfrm>
                <a:prstGeom prst="triangle">
                  <a:avLst/>
                </a:prstGeom>
                <a:solidFill>
                  <a:srgbClr val="F5C7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366" y="5522"/>
                  <a:ext cx="247" cy="215"/>
                </a:xfrm>
                <a:prstGeom prst="triangle">
                  <a:avLst/>
                </a:prstGeom>
                <a:solidFill>
                  <a:srgbClr val="4EBF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等腰三角形 113"/>
                <p:cNvSpPr/>
                <p:nvPr/>
              </p:nvSpPr>
              <p:spPr>
                <a:xfrm flipV="1">
                  <a:off x="9834" y="5522"/>
                  <a:ext cx="250" cy="215"/>
                </a:xfrm>
                <a:prstGeom prst="triangle">
                  <a:avLst/>
                </a:prstGeom>
                <a:solidFill>
                  <a:srgbClr val="9073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等腰三角形 114"/>
                <p:cNvSpPr/>
                <p:nvPr/>
              </p:nvSpPr>
              <p:spPr>
                <a:xfrm flipV="1">
                  <a:off x="13303" y="5522"/>
                  <a:ext cx="247" cy="215"/>
                </a:xfrm>
                <a:prstGeom prst="triangle">
                  <a:avLst/>
                </a:prstGeom>
                <a:solidFill>
                  <a:srgbClr val="4BC1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等腰三角形 115"/>
                <p:cNvSpPr/>
                <p:nvPr/>
              </p:nvSpPr>
              <p:spPr>
                <a:xfrm flipV="1">
                  <a:off x="16773" y="5522"/>
                  <a:ext cx="247" cy="215"/>
                </a:xfrm>
                <a:prstGeom prst="triangle">
                  <a:avLst/>
                </a:prstGeom>
                <a:solidFill>
                  <a:srgbClr val="E7989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100" noProof="1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9976" name="组合 116"/>
            <p:cNvGrpSpPr>
              <a:grpSpLocks/>
            </p:cNvGrpSpPr>
            <p:nvPr/>
          </p:nvGrpSpPr>
          <p:grpSpPr bwMode="auto">
            <a:xfrm>
              <a:off x="1495" y="7430"/>
              <a:ext cx="16429" cy="3044"/>
              <a:chOff x="1721" y="5961"/>
              <a:chExt cx="16429" cy="3044"/>
            </a:xfrm>
          </p:grpSpPr>
          <p:sp>
            <p:nvSpPr>
              <p:cNvPr id="39977" name="文本框 117"/>
              <p:cNvSpPr txBox="1">
                <a:spLocks noChangeArrowheads="1"/>
              </p:cNvSpPr>
              <p:nvPr/>
            </p:nvSpPr>
            <p:spPr bwMode="auto">
              <a:xfrm>
                <a:off x="1721" y="5961"/>
                <a:ext cx="2494" cy="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/>
                <a:r>
                  <a:rPr lang="zh-CN" altLang="en-US" sz="1200" b="1">
                    <a:solidFill>
                      <a:srgbClr val="808080"/>
                    </a:solidFill>
                    <a:latin typeface="微软雅黑" panose="020B0503020204020204" pitchFamily="34" charset="-122"/>
                  </a:rPr>
                  <a:t>以德国“工业4.0”为标杆，对接“中国制造2025”战略，适应区域制造业转型升级需求，高规格设计、高水平建设智能制造专业群。</a:t>
                </a:r>
              </a:p>
            </p:txBody>
          </p:sp>
          <p:sp>
            <p:nvSpPr>
              <p:cNvPr id="39978" name="文本框 118"/>
              <p:cNvSpPr txBox="1">
                <a:spLocks noChangeArrowheads="1"/>
              </p:cNvSpPr>
              <p:nvPr/>
            </p:nvSpPr>
            <p:spPr bwMode="auto">
              <a:xfrm>
                <a:off x="5149" y="5961"/>
                <a:ext cx="2578" cy="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/>
                <a:r>
                  <a:rPr lang="zh-CN" altLang="en-US" sz="1200" b="1">
                    <a:solidFill>
                      <a:srgbClr val="808080"/>
                    </a:solidFill>
                    <a:latin typeface="微软雅黑" panose="020B0503020204020204" pitchFamily="34" charset="-122"/>
                  </a:rPr>
                  <a:t>以国际商科教育为标杆，适应“互联网+现代服务业”新需求，加强创新创业教育，培养具有国际视野的复合型、创新型财经商贸人才。</a:t>
                </a:r>
              </a:p>
            </p:txBody>
          </p:sp>
          <p:sp>
            <p:nvSpPr>
              <p:cNvPr id="39979" name="文本框 119"/>
              <p:cNvSpPr txBox="1">
                <a:spLocks noChangeArrowheads="1"/>
              </p:cNvSpPr>
              <p:nvPr/>
            </p:nvSpPr>
            <p:spPr bwMode="auto">
              <a:xfrm>
                <a:off x="8661" y="5961"/>
                <a:ext cx="2578" cy="2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/>
                <a:r>
                  <a:rPr lang="zh-CN" altLang="en-US" sz="1200" b="1">
                    <a:solidFill>
                      <a:srgbClr val="808080"/>
                    </a:solidFill>
                    <a:latin typeface="微软雅黑" panose="020B0503020204020204" pitchFamily="34" charset="-122"/>
                  </a:rPr>
                  <a:t>依托化工、药品支柱产业和区域内的研发平台，校企协同创新，打造区域生化药品技术技能积累高地，促进人才培养、技术服务、产品研发，助推区域经济绿色、可持续发展。</a:t>
                </a:r>
              </a:p>
            </p:txBody>
          </p:sp>
          <p:sp>
            <p:nvSpPr>
              <p:cNvPr id="39980" name="文本框 120"/>
              <p:cNvSpPr txBox="1">
                <a:spLocks noChangeArrowheads="1"/>
              </p:cNvSpPr>
              <p:nvPr/>
            </p:nvSpPr>
            <p:spPr bwMode="auto">
              <a:xfrm>
                <a:off x="12173" y="5961"/>
                <a:ext cx="2578" cy="3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/>
                <a:r>
                  <a:rPr lang="zh-CN" altLang="en-US" sz="1200" b="1">
                    <a:solidFill>
                      <a:srgbClr val="808080"/>
                    </a:solidFill>
                    <a:latin typeface="微软雅黑" panose="020B0503020204020204" pitchFamily="34" charset="-122"/>
                  </a:rPr>
                  <a:t>适应“互联网+医药健康”的新需求，引领区域医药健康类专业发展，满足多层次、多样化健康保障需要；积极实施“走出去”战略，开展国际化医药健康服务，提升医药健康专业群服务发展能力和国际化水平。</a:t>
                </a:r>
              </a:p>
            </p:txBody>
          </p:sp>
          <p:sp>
            <p:nvSpPr>
              <p:cNvPr id="39981" name="文本框 121"/>
              <p:cNvSpPr txBox="1">
                <a:spLocks noChangeArrowheads="1"/>
              </p:cNvSpPr>
              <p:nvPr/>
            </p:nvSpPr>
            <p:spPr bwMode="auto">
              <a:xfrm>
                <a:off x="15572" y="5961"/>
                <a:ext cx="2578" cy="2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/>
                <a:r>
                  <a:rPr lang="zh-CN" altLang="en-US" sz="1200" b="1">
                    <a:solidFill>
                      <a:srgbClr val="808080"/>
                    </a:solidFill>
                    <a:latin typeface="微软雅黑" panose="020B0503020204020204" pitchFamily="34" charset="-122"/>
                  </a:rPr>
                  <a:t>主动适应建筑行业向装配化、信息化及土建装修一体化转型升级需要，创新人才培养模式，优化课程体系，打造对接行业转型升级、具有引领优势的土木建筑专业群。</a:t>
                </a:r>
              </a:p>
            </p:txBody>
          </p:sp>
        </p:grpSp>
      </p:grpSp>
      <p:sp>
        <p:nvSpPr>
          <p:cNvPr id="39982" name="文本框 254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构建目标体系，形成目标链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cxnSp>
        <p:nvCxnSpPr>
          <p:cNvPr id="256" name="直接连接符 255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51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目标链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1289051"/>
            <a:ext cx="7485062" cy="4448175"/>
          </a:xfrm>
          <a:prstGeom prst="rect">
            <a:avLst/>
          </a:prstGeom>
          <a:noFill/>
          <a:ln w="28575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6" descr="目标链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3" y="2143126"/>
            <a:ext cx="7056437" cy="4049713"/>
          </a:xfrm>
          <a:prstGeom prst="rect">
            <a:avLst/>
          </a:prstGeom>
          <a:noFill/>
          <a:ln w="28575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70" y="3570288"/>
            <a:ext cx="5616575" cy="3200400"/>
          </a:xfrm>
          <a:prstGeom prst="rect">
            <a:avLst/>
          </a:prstGeom>
          <a:noFill/>
          <a:ln w="28575">
            <a:solidFill>
              <a:srgbClr val="0092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文本框 6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构建目标体系，形成目标链</a:t>
            </a:r>
            <a:endParaRPr lang="zh-CN" altLang="en-US" sz="2400" b="1">
              <a:latin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7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 noChangeArrowheads="1"/>
          </p:cNvSpPr>
          <p:nvPr>
            <p:ph idx="1"/>
          </p:nvPr>
        </p:nvSpPr>
        <p:spPr>
          <a:xfrm>
            <a:off x="753269" y="1384301"/>
            <a:ext cx="10972800" cy="23796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>
                <a:latin typeface="微软雅黑" panose="020B0503020204020204" pitchFamily="34" charset="-122"/>
              </a:rPr>
              <a:t>    </a:t>
            </a:r>
            <a:r>
              <a:rPr lang="zh-CN" altLang="en-US" sz="2400">
                <a:latin typeface="微软雅黑" panose="020B0503020204020204" pitchFamily="34" charset="-122"/>
              </a:rPr>
              <a:t>依据学院目标体系，制定完善各部门工作标准、专业分类建设标准、课程分类建设标准、各专业建设标准、各课程建设标准、师资队伍建设标准、学生全面发展标准等，确保呼应与支撑相关发展目标，构建由各层面工作标准构成的内容关联、相对独立的标准体系，即形成标准链。</a:t>
            </a:r>
          </a:p>
        </p:txBody>
      </p:sp>
      <p:sp>
        <p:nvSpPr>
          <p:cNvPr id="41986" name="文本框 6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166"/>
          <p:cNvGrpSpPr>
            <a:grpSpLocks/>
          </p:cNvGrpSpPr>
          <p:nvPr/>
        </p:nvGrpSpPr>
        <p:grpSpPr bwMode="auto">
          <a:xfrm>
            <a:off x="775494" y="1762126"/>
            <a:ext cx="2736850" cy="633413"/>
            <a:chOff x="10248" y="2714"/>
            <a:chExt cx="5726" cy="1328"/>
          </a:xfrm>
        </p:grpSpPr>
        <p:sp>
          <p:nvSpPr>
            <p:cNvPr id="136" name="矩形 135"/>
            <p:cNvSpPr/>
            <p:nvPr/>
          </p:nvSpPr>
          <p:spPr>
            <a:xfrm>
              <a:off x="10248" y="2714"/>
              <a:ext cx="5726" cy="1328"/>
            </a:xfrm>
            <a:prstGeom prst="rect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301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</a:rPr>
                <a:t>  </a:t>
              </a:r>
              <a:r>
                <a:rPr lang="zh-CN" altLang="en-US" sz="3010" b="1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</a:rPr>
                <a:t>标准体系</a:t>
              </a:r>
            </a:p>
          </p:txBody>
        </p:sp>
        <p:sp>
          <p:nvSpPr>
            <p:cNvPr id="43011" name="Freeform 108"/>
            <p:cNvSpPr>
              <a:spLocks noEditPoints="1" noChangeArrowheads="1"/>
            </p:cNvSpPr>
            <p:nvPr/>
          </p:nvSpPr>
          <p:spPr bwMode="auto">
            <a:xfrm>
              <a:off x="10813" y="3087"/>
              <a:ext cx="579" cy="582"/>
            </a:xfrm>
            <a:custGeom>
              <a:avLst/>
              <a:gdLst>
                <a:gd name="T0" fmla="*/ 97 w 115"/>
                <a:gd name="T1" fmla="*/ 48 h 115"/>
                <a:gd name="T2" fmla="*/ 91 w 115"/>
                <a:gd name="T3" fmla="*/ 41 h 115"/>
                <a:gd name="T4" fmla="*/ 102 w 115"/>
                <a:gd name="T5" fmla="*/ 26 h 115"/>
                <a:gd name="T6" fmla="*/ 94 w 115"/>
                <a:gd name="T7" fmla="*/ 13 h 115"/>
                <a:gd name="T8" fmla="*/ 79 w 115"/>
                <a:gd name="T9" fmla="*/ 23 h 115"/>
                <a:gd name="T10" fmla="*/ 70 w 115"/>
                <a:gd name="T11" fmla="*/ 22 h 115"/>
                <a:gd name="T12" fmla="*/ 67 w 115"/>
                <a:gd name="T13" fmla="*/ 3 h 115"/>
                <a:gd name="T14" fmla="*/ 52 w 115"/>
                <a:gd name="T15" fmla="*/ 0 h 115"/>
                <a:gd name="T16" fmla="*/ 48 w 115"/>
                <a:gd name="T17" fmla="*/ 18 h 115"/>
                <a:gd name="T18" fmla="*/ 41 w 115"/>
                <a:gd name="T19" fmla="*/ 24 h 115"/>
                <a:gd name="T20" fmla="*/ 26 w 115"/>
                <a:gd name="T21" fmla="*/ 13 h 115"/>
                <a:gd name="T22" fmla="*/ 13 w 115"/>
                <a:gd name="T23" fmla="*/ 21 h 115"/>
                <a:gd name="T24" fmla="*/ 23 w 115"/>
                <a:gd name="T25" fmla="*/ 36 h 115"/>
                <a:gd name="T26" fmla="*/ 22 w 115"/>
                <a:gd name="T27" fmla="*/ 45 h 115"/>
                <a:gd name="T28" fmla="*/ 4 w 115"/>
                <a:gd name="T29" fmla="*/ 48 h 115"/>
                <a:gd name="T30" fmla="*/ 0 w 115"/>
                <a:gd name="T31" fmla="*/ 63 h 115"/>
                <a:gd name="T32" fmla="*/ 18 w 115"/>
                <a:gd name="T33" fmla="*/ 66 h 115"/>
                <a:gd name="T34" fmla="*/ 24 w 115"/>
                <a:gd name="T35" fmla="*/ 73 h 115"/>
                <a:gd name="T36" fmla="*/ 13 w 115"/>
                <a:gd name="T37" fmla="*/ 89 h 115"/>
                <a:gd name="T38" fmla="*/ 21 w 115"/>
                <a:gd name="T39" fmla="*/ 102 h 115"/>
                <a:gd name="T40" fmla="*/ 36 w 115"/>
                <a:gd name="T41" fmla="*/ 92 h 115"/>
                <a:gd name="T42" fmla="*/ 45 w 115"/>
                <a:gd name="T43" fmla="*/ 92 h 115"/>
                <a:gd name="T44" fmla="*/ 48 w 115"/>
                <a:gd name="T45" fmla="*/ 111 h 115"/>
                <a:gd name="T46" fmla="*/ 63 w 115"/>
                <a:gd name="T47" fmla="*/ 115 h 115"/>
                <a:gd name="T48" fmla="*/ 67 w 115"/>
                <a:gd name="T49" fmla="*/ 97 h 115"/>
                <a:gd name="T50" fmla="*/ 74 w 115"/>
                <a:gd name="T51" fmla="*/ 91 h 115"/>
                <a:gd name="T52" fmla="*/ 89 w 115"/>
                <a:gd name="T53" fmla="*/ 102 h 115"/>
                <a:gd name="T54" fmla="*/ 102 w 115"/>
                <a:gd name="T55" fmla="*/ 94 h 115"/>
                <a:gd name="T56" fmla="*/ 92 w 115"/>
                <a:gd name="T57" fmla="*/ 79 h 115"/>
                <a:gd name="T58" fmla="*/ 93 w 115"/>
                <a:gd name="T59" fmla="*/ 70 h 115"/>
                <a:gd name="T60" fmla="*/ 112 w 115"/>
                <a:gd name="T61" fmla="*/ 66 h 115"/>
                <a:gd name="T62" fmla="*/ 115 w 115"/>
                <a:gd name="T63" fmla="*/ 52 h 115"/>
                <a:gd name="T64" fmla="*/ 58 w 115"/>
                <a:gd name="T65" fmla="*/ 79 h 115"/>
                <a:gd name="T66" fmla="*/ 58 w 115"/>
                <a:gd name="T67" fmla="*/ 36 h 115"/>
                <a:gd name="T68" fmla="*/ 58 w 115"/>
                <a:gd name="T69" fmla="*/ 79 h 115"/>
                <a:gd name="T70" fmla="*/ 49 w 115"/>
                <a:gd name="T71" fmla="*/ 57 h 115"/>
                <a:gd name="T72" fmla="*/ 67 w 115"/>
                <a:gd name="T7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 sz="100"/>
            </a:p>
          </p:txBody>
        </p:sp>
      </p:grpSp>
      <p:grpSp>
        <p:nvGrpSpPr>
          <p:cNvPr id="43012" name="组合 3"/>
          <p:cNvGrpSpPr>
            <a:grpSpLocks/>
          </p:cNvGrpSpPr>
          <p:nvPr/>
        </p:nvGrpSpPr>
        <p:grpSpPr bwMode="auto">
          <a:xfrm>
            <a:off x="1008857" y="2928939"/>
            <a:ext cx="10401300" cy="2687637"/>
            <a:chOff x="2899" y="4688"/>
            <a:chExt cx="21769" cy="5626"/>
          </a:xfrm>
        </p:grpSpPr>
        <p:sp>
          <p:nvSpPr>
            <p:cNvPr id="75" name="AutoShape 3"/>
            <p:cNvSpPr>
              <a:spLocks noChangeArrowheads="1"/>
            </p:cNvSpPr>
            <p:nvPr/>
          </p:nvSpPr>
          <p:spPr bwMode="auto">
            <a:xfrm>
              <a:off x="12981" y="5227"/>
              <a:ext cx="3402" cy="1417"/>
            </a:xfrm>
            <a:prstGeom prst="rect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zh-CN" altLang="zh-CN" sz="1805" b="1" noProof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</a:rPr>
                <a:t>课程建设</a:t>
              </a: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17295" y="5227"/>
              <a:ext cx="2835" cy="1417"/>
            </a:xfrm>
            <a:prstGeom prst="rect">
              <a:avLst/>
            </a:prstGeom>
            <a:solidFill>
              <a:srgbClr val="7030A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zh-CN" altLang="zh-CN" sz="1805" b="1" noProof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</a:rPr>
                <a:t>师资队伍</a:t>
              </a:r>
            </a:p>
          </p:txBody>
        </p:sp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20744" y="5227"/>
              <a:ext cx="3393" cy="1417"/>
            </a:xfrm>
            <a:prstGeom prst="rect">
              <a:avLst/>
            </a:prstGeom>
            <a:solidFill>
              <a:srgbClr val="996600"/>
            </a:soli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zh-CN" altLang="zh-CN" sz="1805" b="1" noProof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</a:rPr>
                <a:t>学生全面发展</a:t>
              </a:r>
            </a:p>
          </p:txBody>
        </p:sp>
        <p:sp>
          <p:nvSpPr>
            <p:cNvPr id="74" name="AutoShape 3"/>
            <p:cNvSpPr>
              <a:spLocks noChangeArrowheads="1"/>
            </p:cNvSpPr>
            <p:nvPr/>
          </p:nvSpPr>
          <p:spPr bwMode="auto">
            <a:xfrm>
              <a:off x="3316" y="5227"/>
              <a:ext cx="3402" cy="1417"/>
            </a:xfrm>
            <a:prstGeom prst="rect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zh-CN" altLang="zh-CN" sz="1805" b="1" noProof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</a:rPr>
                <a:t>学校层面</a:t>
              </a:r>
            </a:p>
          </p:txBody>
        </p:sp>
        <p:grpSp>
          <p:nvGrpSpPr>
            <p:cNvPr id="43017" name="组合 2"/>
            <p:cNvGrpSpPr>
              <a:grpSpLocks/>
            </p:cNvGrpSpPr>
            <p:nvPr/>
          </p:nvGrpSpPr>
          <p:grpSpPr bwMode="auto">
            <a:xfrm>
              <a:off x="2899" y="6816"/>
              <a:ext cx="4422" cy="3094"/>
              <a:chOff x="2899" y="6816"/>
              <a:chExt cx="4422" cy="309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969" y="7277"/>
                <a:ext cx="851" cy="21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办学条件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108" y="7277"/>
                <a:ext cx="847" cy="21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后勤保障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5245" y="7277"/>
                <a:ext cx="851" cy="26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信息化水平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394" y="7277"/>
                <a:ext cx="851" cy="21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en-US" altLang="zh-CN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.</a:t>
                </a:r>
              </a:p>
              <a:p>
                <a:pPr algn="ctr"/>
                <a:r>
                  <a:rPr lang="en-US" altLang="zh-CN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.</a:t>
                </a:r>
              </a:p>
              <a:p>
                <a:pPr algn="ctr"/>
                <a:r>
                  <a:rPr lang="en-US" altLang="zh-CN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.</a:t>
                </a:r>
              </a:p>
              <a:p>
                <a:pPr algn="ctr"/>
                <a:endParaRPr lang="en-US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flipV="1">
                <a:off x="4902" y="6815"/>
                <a:ext cx="329" cy="282"/>
              </a:xfrm>
              <a:prstGeom prst="triangle">
                <a:avLst/>
              </a:prstGeom>
              <a:solidFill>
                <a:srgbClr val="0DAC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2899" y="7157"/>
                <a:ext cx="4422" cy="0"/>
              </a:xfrm>
              <a:prstGeom prst="lin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</p:grpSp>
        <p:sp>
          <p:nvSpPr>
            <p:cNvPr id="73" name="AutoShape 3"/>
            <p:cNvSpPr>
              <a:spLocks noChangeArrowheads="1"/>
            </p:cNvSpPr>
            <p:nvPr/>
          </p:nvSpPr>
          <p:spPr bwMode="auto">
            <a:xfrm>
              <a:off x="8151" y="5227"/>
              <a:ext cx="3402" cy="1417"/>
            </a:xfrm>
            <a:prstGeom prst="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101600" prst="convex"/>
              <a:bevelB w="0" h="6350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zh-CN" altLang="zh-CN" sz="1805" b="1" noProof="1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anose="020B0503020204020204" pitchFamily="34" charset="-122"/>
                </a:rPr>
                <a:t>专业建设</a:t>
              </a:r>
            </a:p>
          </p:txBody>
        </p:sp>
        <p:grpSp>
          <p:nvGrpSpPr>
            <p:cNvPr id="43025" name="组合 40"/>
            <p:cNvGrpSpPr>
              <a:grpSpLocks/>
            </p:cNvGrpSpPr>
            <p:nvPr/>
          </p:nvGrpSpPr>
          <p:grpSpPr bwMode="auto">
            <a:xfrm>
              <a:off x="7916" y="6816"/>
              <a:ext cx="4351" cy="2587"/>
              <a:chOff x="8368" y="6816"/>
              <a:chExt cx="4351" cy="2587"/>
            </a:xfrm>
          </p:grpSpPr>
          <p:sp>
            <p:nvSpPr>
              <p:cNvPr id="29" name="等腰三角形 28"/>
              <p:cNvSpPr/>
              <p:nvPr/>
            </p:nvSpPr>
            <p:spPr>
              <a:xfrm flipV="1">
                <a:off x="10249" y="6815"/>
                <a:ext cx="332" cy="286"/>
              </a:xfrm>
              <a:prstGeom prst="triangle">
                <a:avLst/>
              </a:prstGeom>
              <a:solidFill>
                <a:srgbClr val="FF9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368" y="7253"/>
                <a:ext cx="851" cy="2150"/>
              </a:xfrm>
              <a:prstGeom prst="rect">
                <a:avLst/>
              </a:prstGeom>
              <a:solidFill>
                <a:srgbClr val="E78E53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专业条件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504" y="7253"/>
                <a:ext cx="851" cy="2150"/>
              </a:xfrm>
              <a:prstGeom prst="rect">
                <a:avLst/>
              </a:prstGeom>
              <a:solidFill>
                <a:srgbClr val="E78E5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专业运行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644" y="7253"/>
                <a:ext cx="851" cy="2150"/>
              </a:xfrm>
              <a:prstGeom prst="rect">
                <a:avLst/>
              </a:prstGeom>
              <a:solidFill>
                <a:srgbClr val="E78E5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培养规格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1780" y="7253"/>
                <a:ext cx="851" cy="2150"/>
              </a:xfrm>
              <a:prstGeom prst="rect">
                <a:avLst/>
              </a:prstGeom>
              <a:solidFill>
                <a:srgbClr val="E78E53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专业开发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8411" y="7157"/>
                <a:ext cx="4309" cy="0"/>
              </a:xfrm>
              <a:prstGeom prst="line">
                <a:avLst/>
              </a:prstGeom>
              <a:ln>
                <a:solidFill>
                  <a:srgbClr val="FF9D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12749" y="6790"/>
              <a:ext cx="4351" cy="2587"/>
              <a:chOff x="8368" y="6816"/>
              <a:chExt cx="4351" cy="2587"/>
            </a:xfrm>
            <a:solidFill>
              <a:srgbClr val="00B050"/>
            </a:solidFill>
          </p:grpSpPr>
          <p:sp>
            <p:nvSpPr>
              <p:cNvPr id="43" name="等腰三角形 42"/>
              <p:cNvSpPr/>
              <p:nvPr/>
            </p:nvSpPr>
            <p:spPr>
              <a:xfrm flipV="1">
                <a:off x="10136" y="6816"/>
                <a:ext cx="330" cy="28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8368" y="7253"/>
                <a:ext cx="850" cy="2150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课程开发</a:t>
                </a: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505" y="7253"/>
                <a:ext cx="850" cy="2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教学设计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0642" y="7253"/>
                <a:ext cx="850" cy="2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教学运行</a:t>
                </a: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1779" y="7253"/>
                <a:ext cx="850" cy="2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课程管理</a:t>
                </a:r>
              </a:p>
            </p:txBody>
          </p:sp>
          <p:sp>
            <p:nvSpPr>
              <p:cNvPr id="48" name="直接连接符 47"/>
              <p:cNvSpPr/>
              <p:nvPr/>
            </p:nvSpPr>
            <p:spPr>
              <a:xfrm>
                <a:off x="8410" y="7158"/>
                <a:ext cx="4309" cy="0"/>
              </a:xfrm>
              <a:prstGeom prst="line">
                <a:avLst/>
              </a:prstGeom>
              <a:grpFill/>
              <a:ln>
                <a:solidFill>
                  <a:srgbClr val="489D1F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</p:grpSp>
        <p:grpSp>
          <p:nvGrpSpPr>
            <p:cNvPr id="51" name="组合 50"/>
            <p:cNvGrpSpPr/>
            <p:nvPr/>
          </p:nvGrpSpPr>
          <p:grpSpPr>
            <a:xfrm>
              <a:off x="20336" y="6764"/>
              <a:ext cx="4332" cy="3550"/>
              <a:chOff x="8297" y="6816"/>
              <a:chExt cx="4332" cy="3550"/>
            </a:xfrm>
            <a:solidFill>
              <a:srgbClr val="A16B00"/>
            </a:solidFill>
          </p:grpSpPr>
          <p:sp>
            <p:nvSpPr>
              <p:cNvPr id="52" name="等腰三角形 51"/>
              <p:cNvSpPr/>
              <p:nvPr/>
            </p:nvSpPr>
            <p:spPr>
              <a:xfrm flipV="1">
                <a:off x="10136" y="6816"/>
                <a:ext cx="330" cy="28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368" y="7253"/>
                <a:ext cx="850" cy="3113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思想政治素质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9505" y="7253"/>
                <a:ext cx="850" cy="31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科学文化素养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0642" y="7253"/>
                <a:ext cx="850" cy="31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身心健康素质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1779" y="7253"/>
                <a:ext cx="850" cy="31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/>
                <a:r>
                  <a:rPr lang="zh-CN" altLang="en-US" sz="1505" b="1" noProof="1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实践能力素质</a:t>
                </a:r>
              </a:p>
            </p:txBody>
          </p:sp>
          <p:sp>
            <p:nvSpPr>
              <p:cNvPr id="57" name="直接连接符 56"/>
              <p:cNvSpPr/>
              <p:nvPr/>
            </p:nvSpPr>
            <p:spPr>
              <a:xfrm>
                <a:off x="8297" y="7158"/>
                <a:ext cx="4309" cy="0"/>
              </a:xfrm>
              <a:prstGeom prst="line">
                <a:avLst/>
              </a:prstGeom>
              <a:grpFill/>
              <a:ln>
                <a:solidFill>
                  <a:srgbClr val="A16B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59" name="等腰三角形 58"/>
            <p:cNvSpPr/>
            <p:nvPr/>
          </p:nvSpPr>
          <p:spPr>
            <a:xfrm flipV="1">
              <a:off x="18558" y="6765"/>
              <a:ext cx="332" cy="282"/>
            </a:xfrm>
            <a:prstGeom prst="triangle">
              <a:avLst/>
            </a:prstGeom>
            <a:solidFill>
              <a:srgbClr val="763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>
                <a:solidFill>
                  <a:prstClr val="white"/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7701" y="7200"/>
              <a:ext cx="851" cy="2150"/>
            </a:xfrm>
            <a:prstGeom prst="rect">
              <a:avLst/>
            </a:prstGeom>
            <a:solidFill>
              <a:srgbClr val="7632A8"/>
            </a:solidFill>
            <a:ln>
              <a:solidFill>
                <a:srgbClr val="7632A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zh-CN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教师成长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8840" y="7200"/>
              <a:ext cx="847" cy="2150"/>
            </a:xfrm>
            <a:prstGeom prst="rect">
              <a:avLst/>
            </a:prstGeom>
            <a:solidFill>
              <a:srgbClr val="7632A8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zh-CN" altLang="en-US" sz="1505" b="1" noProof="1">
                  <a:solidFill>
                    <a:schemeClr val="bg1"/>
                  </a:solidFill>
                  <a:latin typeface="微软雅黑" panose="020B0503020204020204" pitchFamily="34" charset="-122"/>
                </a:rPr>
                <a:t>教师保障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7624" y="7107"/>
              <a:ext cx="2096" cy="0"/>
            </a:xfrm>
            <a:prstGeom prst="line">
              <a:avLst/>
            </a:prstGeom>
            <a:solidFill>
              <a:srgbClr val="00B050"/>
            </a:solidFill>
            <a:ln>
              <a:solidFill>
                <a:srgbClr val="7632A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5128" y="4688"/>
              <a:ext cx="17064" cy="0"/>
            </a:xfrm>
            <a:prstGeom prst="line">
              <a:avLst/>
            </a:prstGeom>
            <a:ln w="38100">
              <a:solidFill>
                <a:srgbClr val="00B0B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下箭头 159"/>
            <p:cNvSpPr/>
            <p:nvPr/>
          </p:nvSpPr>
          <p:spPr>
            <a:xfrm>
              <a:off x="5039" y="4688"/>
              <a:ext cx="282" cy="395"/>
            </a:xfrm>
            <a:prstGeom prst="downArrow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161" name="下箭头 160"/>
            <p:cNvSpPr/>
            <p:nvPr/>
          </p:nvSpPr>
          <p:spPr>
            <a:xfrm>
              <a:off x="9760" y="4688"/>
              <a:ext cx="282" cy="395"/>
            </a:xfrm>
            <a:prstGeom prst="downArrow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162" name="下箭头 161"/>
            <p:cNvSpPr/>
            <p:nvPr/>
          </p:nvSpPr>
          <p:spPr>
            <a:xfrm>
              <a:off x="14478" y="4688"/>
              <a:ext cx="286" cy="395"/>
            </a:xfrm>
            <a:prstGeom prst="downArrow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163" name="下箭头 162"/>
            <p:cNvSpPr/>
            <p:nvPr/>
          </p:nvSpPr>
          <p:spPr>
            <a:xfrm>
              <a:off x="18521" y="4688"/>
              <a:ext cx="282" cy="395"/>
            </a:xfrm>
            <a:prstGeom prst="downArrow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  <p:sp>
          <p:nvSpPr>
            <p:cNvPr id="164" name="下箭头 163"/>
            <p:cNvSpPr/>
            <p:nvPr/>
          </p:nvSpPr>
          <p:spPr>
            <a:xfrm>
              <a:off x="22110" y="4688"/>
              <a:ext cx="286" cy="395"/>
            </a:xfrm>
            <a:prstGeom prst="downArrow">
              <a:avLst/>
            </a:prstGeom>
            <a:solidFill>
              <a:srgbClr val="00B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" noProof="1"/>
            </a:p>
          </p:txBody>
        </p:sp>
      </p:grpSp>
      <p:sp>
        <p:nvSpPr>
          <p:cNvPr id="43044" name="文本框 6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42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128871" y="1240790"/>
            <a:ext cx="3911600" cy="92202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charset="0"/>
              <a:buChar char="l"/>
              <a:defRPr/>
            </a:pPr>
            <a:r>
              <a:rPr lang="zh-CN" altLang="en-US" sz="2400" noProof="1">
                <a:solidFill>
                  <a:srgbClr val="C00000"/>
                </a:solidFill>
              </a:rPr>
              <a:t>专业建设</a:t>
            </a:r>
            <a:r>
              <a:rPr lang="zh-CN" altLang="en-US" sz="2400" noProof="1">
                <a:solidFill>
                  <a:srgbClr val="C00000"/>
                </a:solidFill>
              </a:rPr>
              <a:t>标准要素</a:t>
            </a:r>
          </a:p>
        </p:txBody>
      </p:sp>
      <p:grpSp>
        <p:nvGrpSpPr>
          <p:cNvPr id="44034" name="组合 20"/>
          <p:cNvGrpSpPr>
            <a:grpSpLocks/>
          </p:cNvGrpSpPr>
          <p:nvPr/>
        </p:nvGrpSpPr>
        <p:grpSpPr bwMode="auto">
          <a:xfrm>
            <a:off x="4426745" y="2058989"/>
            <a:ext cx="3851275" cy="3851275"/>
            <a:chOff x="3851275" y="1659255"/>
            <a:chExt cx="4504055" cy="4504055"/>
          </a:xfrm>
        </p:grpSpPr>
        <p:sp>
          <p:nvSpPr>
            <p:cNvPr id="44035" name="椭圆 3"/>
            <p:cNvSpPr>
              <a:spLocks noChangeArrowheads="1"/>
            </p:cNvSpPr>
            <p:nvPr/>
          </p:nvSpPr>
          <p:spPr bwMode="auto">
            <a:xfrm>
              <a:off x="3851275" y="1659255"/>
              <a:ext cx="4504055" cy="4504055"/>
            </a:xfrm>
            <a:prstGeom prst="ellipse">
              <a:avLst/>
            </a:prstGeom>
            <a:noFill/>
            <a:ln w="152400">
              <a:solidFill>
                <a:srgbClr val="4EB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4036" name="椭圆 4"/>
            <p:cNvSpPr>
              <a:spLocks noChangeArrowheads="1"/>
            </p:cNvSpPr>
            <p:nvPr/>
          </p:nvSpPr>
          <p:spPr bwMode="auto">
            <a:xfrm>
              <a:off x="4987290" y="2794635"/>
              <a:ext cx="2232660" cy="2232660"/>
            </a:xfrm>
            <a:prstGeom prst="ellipse">
              <a:avLst/>
            </a:prstGeom>
            <a:solidFill>
              <a:srgbClr val="4E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44037" name="文本框 9"/>
          <p:cNvSpPr txBox="1">
            <a:spLocks noChangeArrowheads="1"/>
          </p:cNvSpPr>
          <p:nvPr/>
        </p:nvSpPr>
        <p:spPr bwMode="auto">
          <a:xfrm>
            <a:off x="5398295" y="3600451"/>
            <a:ext cx="19097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/>
            <a:r>
              <a:rPr lang="zh-CN" altLang="en-US" sz="2500" b="1">
                <a:solidFill>
                  <a:schemeClr val="bg1"/>
                </a:solidFill>
              </a:rPr>
              <a:t>专业发展</a:t>
            </a:r>
          </a:p>
          <a:p>
            <a:pPr algn="ctr" eaLnBrk="0" hangingPunct="0"/>
            <a:r>
              <a:rPr lang="zh-CN" altLang="en-US" sz="2500" b="1">
                <a:solidFill>
                  <a:schemeClr val="bg1"/>
                </a:solidFill>
              </a:rPr>
              <a:t>规划</a:t>
            </a:r>
          </a:p>
        </p:txBody>
      </p:sp>
      <p:grpSp>
        <p:nvGrpSpPr>
          <p:cNvPr id="44038" name="组合 1"/>
          <p:cNvGrpSpPr>
            <a:grpSpLocks noChangeAspect="1"/>
          </p:cNvGrpSpPr>
          <p:nvPr/>
        </p:nvGrpSpPr>
        <p:grpSpPr bwMode="auto">
          <a:xfrm>
            <a:off x="5491957" y="1452564"/>
            <a:ext cx="1835150" cy="1252537"/>
            <a:chOff x="5071255" y="1022985"/>
            <a:chExt cx="2148409" cy="1464310"/>
          </a:xfrm>
        </p:grpSpPr>
        <p:sp>
          <p:nvSpPr>
            <p:cNvPr id="6" name="椭圆 5"/>
            <p:cNvSpPr/>
            <p:nvPr/>
          </p:nvSpPr>
          <p:spPr>
            <a:xfrm>
              <a:off x="5363037" y="1022985"/>
              <a:ext cx="1516524" cy="1464310"/>
            </a:xfrm>
            <a:prstGeom prst="ellipse">
              <a:avLst/>
            </a:prstGeom>
            <a:ln>
              <a:solidFill>
                <a:srgbClr val="4EBF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 noProof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40" name="文本框 10"/>
            <p:cNvSpPr txBox="1">
              <a:spLocks noChangeArrowheads="1"/>
            </p:cNvSpPr>
            <p:nvPr/>
          </p:nvSpPr>
          <p:spPr bwMode="auto">
            <a:xfrm>
              <a:off x="5071255" y="1398971"/>
              <a:ext cx="2148409" cy="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专业条件</a:t>
              </a:r>
            </a:p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标准</a:t>
              </a:r>
            </a:p>
          </p:txBody>
        </p:sp>
      </p:grpSp>
      <p:grpSp>
        <p:nvGrpSpPr>
          <p:cNvPr id="44041" name="组合 2"/>
          <p:cNvGrpSpPr>
            <a:grpSpLocks noChangeAspect="1"/>
          </p:cNvGrpSpPr>
          <p:nvPr/>
        </p:nvGrpSpPr>
        <p:grpSpPr bwMode="auto">
          <a:xfrm>
            <a:off x="7468394" y="3609976"/>
            <a:ext cx="1727200" cy="1133475"/>
            <a:chOff x="7168262" y="3179445"/>
            <a:chExt cx="2232660" cy="1464310"/>
          </a:xfrm>
        </p:grpSpPr>
        <p:sp>
          <p:nvSpPr>
            <p:cNvPr id="9" name="椭圆 8"/>
            <p:cNvSpPr/>
            <p:nvPr/>
          </p:nvSpPr>
          <p:spPr>
            <a:xfrm>
              <a:off x="7552001" y="3179445"/>
              <a:ext cx="1463130" cy="1464310"/>
            </a:xfrm>
            <a:prstGeom prst="ellipse">
              <a:avLst/>
            </a:prstGeom>
            <a:ln>
              <a:solidFill>
                <a:srgbClr val="4EBF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 noProof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43" name="文本框 11"/>
            <p:cNvSpPr txBox="1">
              <a:spLocks noChangeArrowheads="1"/>
            </p:cNvSpPr>
            <p:nvPr/>
          </p:nvSpPr>
          <p:spPr bwMode="auto">
            <a:xfrm>
              <a:off x="7168262" y="3444788"/>
              <a:ext cx="2232660" cy="93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专业运行</a:t>
              </a:r>
            </a:p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标准</a:t>
              </a:r>
            </a:p>
          </p:txBody>
        </p:sp>
      </p:grpSp>
      <p:grpSp>
        <p:nvGrpSpPr>
          <p:cNvPr id="44044" name="组合 19"/>
          <p:cNvGrpSpPr>
            <a:grpSpLocks noChangeAspect="1"/>
          </p:cNvGrpSpPr>
          <p:nvPr/>
        </p:nvGrpSpPr>
        <p:grpSpPr bwMode="auto">
          <a:xfrm>
            <a:off x="3496470" y="3600451"/>
            <a:ext cx="1882775" cy="1203325"/>
            <a:chOff x="2693537" y="3179445"/>
            <a:chExt cx="2291085" cy="1464310"/>
          </a:xfrm>
        </p:grpSpPr>
        <p:sp>
          <p:nvSpPr>
            <p:cNvPr id="8" name="椭圆 7"/>
            <p:cNvSpPr/>
            <p:nvPr/>
          </p:nvSpPr>
          <p:spPr>
            <a:xfrm>
              <a:off x="3106937" y="3179445"/>
              <a:ext cx="1464285" cy="1464310"/>
            </a:xfrm>
            <a:prstGeom prst="ellipse">
              <a:avLst/>
            </a:prstGeom>
            <a:ln>
              <a:solidFill>
                <a:srgbClr val="4EBF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noProof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46" name="文本框 12"/>
            <p:cNvSpPr txBox="1">
              <a:spLocks noChangeArrowheads="1"/>
            </p:cNvSpPr>
            <p:nvPr/>
          </p:nvSpPr>
          <p:spPr bwMode="auto">
            <a:xfrm>
              <a:off x="2693537" y="3471583"/>
              <a:ext cx="2291085" cy="879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专业开发</a:t>
              </a:r>
            </a:p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标准</a:t>
              </a:r>
            </a:p>
          </p:txBody>
        </p:sp>
      </p:grpSp>
      <p:grpSp>
        <p:nvGrpSpPr>
          <p:cNvPr id="44047" name="组合 18"/>
          <p:cNvGrpSpPr>
            <a:grpSpLocks noChangeAspect="1"/>
          </p:cNvGrpSpPr>
          <p:nvPr/>
        </p:nvGrpSpPr>
        <p:grpSpPr bwMode="auto">
          <a:xfrm>
            <a:off x="5455444" y="5359401"/>
            <a:ext cx="1836738" cy="1203325"/>
            <a:chOff x="4987290" y="5321798"/>
            <a:chExt cx="2232660" cy="1464310"/>
          </a:xfrm>
        </p:grpSpPr>
        <p:sp>
          <p:nvSpPr>
            <p:cNvPr id="7" name="椭圆 6"/>
            <p:cNvSpPr/>
            <p:nvPr/>
          </p:nvSpPr>
          <p:spPr>
            <a:xfrm>
              <a:off x="5371300" y="5321798"/>
              <a:ext cx="1464639" cy="1464310"/>
            </a:xfrm>
            <a:prstGeom prst="ellipse">
              <a:avLst/>
            </a:prstGeom>
            <a:ln>
              <a:solidFill>
                <a:srgbClr val="4EBF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 noProof="1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49" name="文本框 13"/>
            <p:cNvSpPr txBox="1">
              <a:spLocks noChangeArrowheads="1"/>
            </p:cNvSpPr>
            <p:nvPr/>
          </p:nvSpPr>
          <p:spPr bwMode="auto">
            <a:xfrm>
              <a:off x="4987290" y="5614797"/>
              <a:ext cx="2232660" cy="87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培养规格</a:t>
              </a:r>
            </a:p>
            <a:p>
              <a:pPr algn="ctr" eaLnBrk="0" hangingPunct="0"/>
              <a:r>
                <a:rPr lang="zh-CN" altLang="en-US" sz="2000" b="1">
                  <a:solidFill>
                    <a:srgbClr val="7F7F7F"/>
                  </a:solidFill>
                </a:rPr>
                <a:t>标准</a:t>
              </a:r>
            </a:p>
          </p:txBody>
        </p:sp>
      </p:grpSp>
      <p:sp>
        <p:nvSpPr>
          <p:cNvPr id="44050" name="文本框 14"/>
          <p:cNvSpPr txBox="1">
            <a:spLocks noChangeArrowheads="1"/>
          </p:cNvSpPr>
          <p:nvPr/>
        </p:nvSpPr>
        <p:spPr bwMode="auto">
          <a:xfrm>
            <a:off x="6965158" y="5715000"/>
            <a:ext cx="2339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学生职业发展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学生专业技能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毕业生职业发展</a:t>
            </a:r>
          </a:p>
        </p:txBody>
      </p:sp>
      <p:sp>
        <p:nvSpPr>
          <p:cNvPr id="44051" name="文本框 15"/>
          <p:cNvSpPr txBox="1">
            <a:spLocks noChangeArrowheads="1"/>
          </p:cNvSpPr>
          <p:nvPr/>
        </p:nvSpPr>
        <p:spPr bwMode="auto">
          <a:xfrm>
            <a:off x="1907383" y="3578225"/>
            <a:ext cx="2339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培养方案制定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课程标准建设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专业资源建设</a:t>
            </a:r>
          </a:p>
        </p:txBody>
      </p:sp>
      <p:sp>
        <p:nvSpPr>
          <p:cNvPr id="44052" name="文本框 16"/>
          <p:cNvSpPr txBox="1">
            <a:spLocks noChangeArrowheads="1"/>
          </p:cNvSpPr>
          <p:nvPr/>
        </p:nvSpPr>
        <p:spPr bwMode="auto">
          <a:xfrm>
            <a:off x="7044533" y="1335088"/>
            <a:ext cx="2338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师资队伍配备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建设经费配备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专业实训条件</a:t>
            </a:r>
          </a:p>
        </p:txBody>
      </p:sp>
      <p:sp>
        <p:nvSpPr>
          <p:cNvPr id="44053" name="文本框 17"/>
          <p:cNvSpPr txBox="1">
            <a:spLocks noChangeArrowheads="1"/>
          </p:cNvSpPr>
          <p:nvPr/>
        </p:nvSpPr>
        <p:spPr bwMode="auto">
          <a:xfrm>
            <a:off x="8874919" y="3649663"/>
            <a:ext cx="23383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教学运行保障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课堂教学管理</a:t>
            </a:r>
          </a:p>
          <a:p>
            <a:pPr eaLnBrk="0" hangingPunct="0">
              <a:buClr>
                <a:srgbClr val="01ACBE"/>
              </a:buClr>
              <a:buFont typeface="Wingdings" panose="05000000000000000000" pitchFamily="2" charset="2"/>
              <a:buChar char="l"/>
            </a:pPr>
            <a:r>
              <a:rPr lang="zh-CN" altLang="en-US"/>
              <a:t>顶岗实习管理</a:t>
            </a:r>
          </a:p>
        </p:txBody>
      </p:sp>
      <p:sp>
        <p:nvSpPr>
          <p:cNvPr id="44054" name="文本框 3"/>
          <p:cNvSpPr txBox="1">
            <a:spLocks noChangeArrowheads="1"/>
          </p:cNvSpPr>
          <p:nvPr/>
        </p:nvSpPr>
        <p:spPr bwMode="auto">
          <a:xfrm>
            <a:off x="1669257" y="584201"/>
            <a:ext cx="52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构建标准体系，形成标准链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75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宽屏</PresentationFormat>
  <Paragraphs>251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专业建设标准要素</vt:lpstr>
      <vt:lpstr>课程建设标准要素</vt:lpstr>
      <vt:lpstr>PowerPoint 演示文稿</vt:lpstr>
      <vt:lpstr>学生全面发展标准要素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xiejianxin</dc:creator>
  <cp:lastModifiedBy>xiejianxin</cp:lastModifiedBy>
  <cp:revision>1</cp:revision>
  <dcterms:created xsi:type="dcterms:W3CDTF">2017-06-21T09:10:24Z</dcterms:created>
  <dcterms:modified xsi:type="dcterms:W3CDTF">2017-06-21T09:10:31Z</dcterms:modified>
</cp:coreProperties>
</file>